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FF6699"/>
    <a:srgbClr val="FF66CC"/>
    <a:srgbClr val="FF3300"/>
    <a:srgbClr val="000099"/>
    <a:srgbClr val="0000FF"/>
    <a:srgbClr val="FFFF66"/>
    <a:srgbClr val="FF6600"/>
    <a:srgbClr val="9C308D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3" descr="\\Server-win\share\アスクル関連\Askul_Parts_1216\DATA\020_920d_help\bac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7"/>
            <a:ext cx="7775575" cy="10909300"/>
          </a:xfrm>
          <a:prstGeom prst="rect">
            <a:avLst/>
          </a:prstGeom>
          <a:noFill/>
        </p:spPr>
      </p:pic>
      <p:sp>
        <p:nvSpPr>
          <p:cNvPr id="75" name="正方形/長方形 74"/>
          <p:cNvSpPr/>
          <p:nvPr/>
        </p:nvSpPr>
        <p:spPr>
          <a:xfrm>
            <a:off x="0" y="9286875"/>
            <a:ext cx="7775575" cy="1620838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0" y="8810342"/>
            <a:ext cx="7775575" cy="492443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3" name="Picture 4" descr="\\Server-win\share\アスクル関連\Askul_Parts_1216\DATA\020_920d_help\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3" y="2393950"/>
            <a:ext cx="2112962" cy="1828800"/>
          </a:xfrm>
          <a:prstGeom prst="rect">
            <a:avLst/>
          </a:prstGeom>
          <a:noFill/>
        </p:spPr>
      </p:pic>
      <p:pic>
        <p:nvPicPr>
          <p:cNvPr id="1029" name="Picture 5" descr="\\Server-win\share\アスクル関連\Askul_Parts_1216\DATA\020_920d_help\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00" y="5197475"/>
            <a:ext cx="2120900" cy="1847850"/>
          </a:xfrm>
          <a:prstGeom prst="rect">
            <a:avLst/>
          </a:prstGeom>
          <a:noFill/>
        </p:spPr>
      </p:pic>
      <p:pic>
        <p:nvPicPr>
          <p:cNvPr id="4" name="Picture 6" descr="\\Server-win\share\アスクル関連\Askul_Parts_1216\DATA\020_920d_help\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60525" y="4264025"/>
            <a:ext cx="2063750" cy="1785938"/>
          </a:xfrm>
          <a:prstGeom prst="rect">
            <a:avLst/>
          </a:prstGeom>
          <a:noFill/>
        </p:spPr>
      </p:pic>
      <p:pic>
        <p:nvPicPr>
          <p:cNvPr id="5" name="Picture 7" descr="\\Server-win\share\アスクル関連\Askul_Parts_1216\DATA\020_920d_help\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68788" y="6003925"/>
            <a:ext cx="1825625" cy="1581150"/>
          </a:xfrm>
          <a:prstGeom prst="rect">
            <a:avLst/>
          </a:prstGeom>
          <a:noFill/>
        </p:spPr>
      </p:pic>
      <p:pic>
        <p:nvPicPr>
          <p:cNvPr id="6" name="Picture 8" descr="\\Server-win\share\アスクル関連\Askul_Parts_1216\DATA\020_920d_help\5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57363" y="1549400"/>
            <a:ext cx="1884362" cy="1639888"/>
          </a:xfrm>
          <a:prstGeom prst="rect">
            <a:avLst/>
          </a:prstGeom>
          <a:noFill/>
        </p:spPr>
      </p:pic>
      <p:pic>
        <p:nvPicPr>
          <p:cNvPr id="7" name="Picture 9" descr="\\Server-win\share\アスクル関連\Askul_Parts_1216\DATA\020_920d_help\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61025" y="2759075"/>
            <a:ext cx="1682750" cy="1466850"/>
          </a:xfrm>
          <a:prstGeom prst="rect">
            <a:avLst/>
          </a:prstGeom>
          <a:noFill/>
        </p:spPr>
      </p:pic>
      <p:pic>
        <p:nvPicPr>
          <p:cNvPr id="8" name="Picture 10" descr="\\Server-win\share\アスクル関連\Askul_Parts_1216\DATA\020_920d_help\7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59288" y="2095500"/>
            <a:ext cx="1673225" cy="1447800"/>
          </a:xfrm>
          <a:prstGeom prst="rect">
            <a:avLst/>
          </a:prstGeom>
          <a:noFill/>
        </p:spPr>
      </p:pic>
      <p:pic>
        <p:nvPicPr>
          <p:cNvPr id="9" name="Picture 11" descr="\\Server-win\share\アスクル関連\Askul_Parts_1216\DATA\020_920d_help\8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56250" y="5062538"/>
            <a:ext cx="2020888" cy="1762125"/>
          </a:xfrm>
          <a:prstGeom prst="rect">
            <a:avLst/>
          </a:prstGeom>
          <a:noFill/>
        </p:spPr>
      </p:pic>
      <p:pic>
        <p:nvPicPr>
          <p:cNvPr id="10" name="Picture 12" descr="\\Server-win\share\アスクル関連\Askul_Parts_1216\DATA\020_920d_help\9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717675" y="6154738"/>
            <a:ext cx="2014538" cy="1743075"/>
          </a:xfrm>
          <a:prstGeom prst="rect">
            <a:avLst/>
          </a:prstGeom>
          <a:noFill/>
        </p:spPr>
      </p:pic>
      <p:pic>
        <p:nvPicPr>
          <p:cNvPr id="12" name="Picture 14" descr="\\Server-win\share\アスクル関連\Askul_Parts_1216\DATA\020_920d_help\bee1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38151" y="527049"/>
            <a:ext cx="6897688" cy="890588"/>
          </a:xfrm>
          <a:prstGeom prst="rect">
            <a:avLst/>
          </a:prstGeom>
          <a:noFill/>
        </p:spPr>
      </p:pic>
      <p:pic>
        <p:nvPicPr>
          <p:cNvPr id="13" name="Picture 15" descr="\\Server-win\share\アスクル関連\Askul_Parts_1216\DATA\020_920d_help\bee2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9425" y="7797800"/>
            <a:ext cx="785813" cy="893762"/>
          </a:xfrm>
          <a:prstGeom prst="rect">
            <a:avLst/>
          </a:prstGeom>
          <a:noFill/>
        </p:spPr>
      </p:pic>
      <p:pic>
        <p:nvPicPr>
          <p:cNvPr id="14" name="Picture 16" descr="\\Server-win\share\アスクル関連\Askul_Parts_1216\DATA\020_920d_help\bee3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435725" y="7796213"/>
            <a:ext cx="788987" cy="895350"/>
          </a:xfrm>
          <a:prstGeom prst="rect">
            <a:avLst/>
          </a:prstGeom>
          <a:noFill/>
        </p:spPr>
      </p:pic>
      <p:pic>
        <p:nvPicPr>
          <p:cNvPr id="15" name="Picture 17" descr="\\Server-win\share\アスクル関連\Askul_Parts_1216\DATA\020_920d_help\bee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901825" y="2598736"/>
            <a:ext cx="3684588" cy="4175125"/>
          </a:xfrm>
          <a:prstGeom prst="rect">
            <a:avLst/>
          </a:prstGeom>
          <a:noFill/>
        </p:spPr>
      </p:pic>
      <p:pic>
        <p:nvPicPr>
          <p:cNvPr id="16" name="Picture 18" descr="\\Server-win\share\アスクル関連\Askul_Parts_1216\DATA\020_920d_help\fukidashi1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017963" y="8018463"/>
            <a:ext cx="2490787" cy="576263"/>
          </a:xfrm>
          <a:prstGeom prst="rect">
            <a:avLst/>
          </a:prstGeom>
          <a:noFill/>
        </p:spPr>
      </p:pic>
      <p:pic>
        <p:nvPicPr>
          <p:cNvPr id="17" name="Picture 19" descr="\\Server-win\share\アスクル関連\Askul_Parts_1216\DATA\020_920d_help\fukidashi2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260476" y="8023226"/>
            <a:ext cx="2490787" cy="576262"/>
          </a:xfrm>
          <a:prstGeom prst="rect">
            <a:avLst/>
          </a:prstGeom>
          <a:noFill/>
        </p:spPr>
      </p:pic>
      <p:sp>
        <p:nvSpPr>
          <p:cNvPr id="77" name="テキスト ボックス 76"/>
          <p:cNvSpPr txBox="1"/>
          <p:nvPr/>
        </p:nvSpPr>
        <p:spPr>
          <a:xfrm>
            <a:off x="602301" y="479199"/>
            <a:ext cx="504126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spc="300" dirty="0">
                <a:solidFill>
                  <a:srgbClr val="6633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予期せぬトラブルに</a:t>
            </a:r>
            <a:endParaRPr kumimoji="1" lang="en-US" altLang="ja-JP" sz="1400" spc="300" dirty="0">
              <a:solidFill>
                <a:srgbClr val="66330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  <a:p>
            <a:r>
              <a:rPr lang="ja-JP" altLang="en-US" sz="3200" spc="300" dirty="0">
                <a:solidFill>
                  <a:srgbClr val="6633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すぐに飛んでまいります！！</a:t>
            </a:r>
            <a:endParaRPr kumimoji="1" lang="ja-JP" altLang="en-US" sz="3200" spc="300" dirty="0">
              <a:solidFill>
                <a:srgbClr val="66330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2102249" y="1990499"/>
            <a:ext cx="12731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6633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ブレーカーが</a:t>
            </a:r>
          </a:p>
          <a:p>
            <a:pPr algn="ctr"/>
            <a:r>
              <a:rPr lang="ja-JP" altLang="en-US" sz="1600" dirty="0">
                <a:solidFill>
                  <a:srgbClr val="6633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よく落ちる！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439309" y="2866799"/>
            <a:ext cx="16081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6633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換気扇の</a:t>
            </a:r>
          </a:p>
          <a:p>
            <a:pPr algn="ctr"/>
            <a:r>
              <a:rPr lang="ja-JP" altLang="en-US" sz="1600" dirty="0">
                <a:solidFill>
                  <a:srgbClr val="6633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掃除ができない！</a:t>
            </a: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4853347" y="2544961"/>
            <a:ext cx="9541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6633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トイレが</a:t>
            </a:r>
          </a:p>
          <a:p>
            <a:pPr algn="ctr"/>
            <a:r>
              <a:rPr lang="ja-JP" altLang="en-US" sz="1600" dirty="0">
                <a:solidFill>
                  <a:srgbClr val="6633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詰まった！</a:t>
            </a: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5983906" y="3231133"/>
            <a:ext cx="10823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6633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エアコンが</a:t>
            </a:r>
          </a:p>
          <a:p>
            <a:pPr algn="ctr"/>
            <a:r>
              <a:rPr lang="ja-JP" altLang="en-US" sz="1600" dirty="0">
                <a:solidFill>
                  <a:srgbClr val="6633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故障した！</a:t>
            </a: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482040" y="5851996"/>
            <a:ext cx="14702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6633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お風呂場を</a:t>
            </a:r>
          </a:p>
          <a:p>
            <a:pPr algn="ctr"/>
            <a:r>
              <a:rPr lang="ja-JP" altLang="en-US" sz="1600" dirty="0">
                <a:solidFill>
                  <a:srgbClr val="6633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キレイにしたい！</a:t>
            </a: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1607957" y="6620842"/>
            <a:ext cx="2211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6633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ＩＨ</a:t>
            </a:r>
            <a:endParaRPr lang="en-US" altLang="ja-JP" sz="1600" dirty="0">
              <a:solidFill>
                <a:srgbClr val="66330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  <a:p>
            <a:pPr algn="ctr"/>
            <a:r>
              <a:rPr lang="ja-JP" altLang="en-US" sz="1600" dirty="0">
                <a:solidFill>
                  <a:srgbClr val="6633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クッキングヒーターに</a:t>
            </a:r>
          </a:p>
          <a:p>
            <a:pPr algn="ctr"/>
            <a:r>
              <a:rPr lang="ja-JP" altLang="en-US" sz="1600" dirty="0">
                <a:solidFill>
                  <a:srgbClr val="6633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変えたい！</a:t>
            </a: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6049351" y="5726683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dirty="0">
                <a:solidFill>
                  <a:srgbClr val="6633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水漏れが</a:t>
            </a:r>
          </a:p>
          <a:p>
            <a:pPr algn="ctr"/>
            <a:r>
              <a:rPr lang="ja-JP" altLang="en-US" sz="1600" dirty="0">
                <a:solidFill>
                  <a:srgbClr val="6633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ひどい！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1595746" y="8140625"/>
            <a:ext cx="196399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00" dirty="0">
                <a:solidFill>
                  <a:srgbClr val="6633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リフォーム工事も承ります。</a:t>
            </a: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4314688" y="8056810"/>
            <a:ext cx="192552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300" dirty="0">
                <a:solidFill>
                  <a:srgbClr val="6633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ご高齢者の方もお気軽に</a:t>
            </a:r>
            <a:endParaRPr lang="en-US" altLang="ja-JP" sz="1300" dirty="0">
              <a:solidFill>
                <a:srgbClr val="66330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  <a:p>
            <a:pPr algn="ctr"/>
            <a:r>
              <a:rPr lang="ja-JP" altLang="en-US" sz="1300" dirty="0">
                <a:solidFill>
                  <a:srgbClr val="6633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御相談ください。</a:t>
            </a: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2059201" y="8850411"/>
            <a:ext cx="36134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spc="6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お困りの際はお電話を！！</a:t>
            </a: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846826" y="9404002"/>
            <a:ext cx="2914580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5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アスクルお助け隊</a:t>
            </a:r>
            <a:endParaRPr kumimoji="1" lang="ja-JP" altLang="en-US" sz="285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799201" y="9853959"/>
            <a:ext cx="3095719" cy="730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東京都江東区豊洲３</a:t>
            </a:r>
            <a:r>
              <a:rPr lang="en-US" altLang="ja-JP" sz="15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-</a:t>
            </a:r>
            <a:r>
              <a:rPr lang="ja-JP" altLang="en-US" sz="15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２</a:t>
            </a:r>
            <a:r>
              <a:rPr lang="en-US" altLang="ja-JP" sz="15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-</a:t>
            </a:r>
            <a:r>
              <a:rPr lang="ja-JP" altLang="en-US" sz="15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３</a:t>
            </a:r>
          </a:p>
          <a:p>
            <a:pPr>
              <a:lnSpc>
                <a:spcPct val="150000"/>
              </a:lnSpc>
            </a:pPr>
            <a:r>
              <a:rPr lang="en-US" altLang="ja-JP" sz="15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【24</a:t>
            </a:r>
            <a:r>
              <a:rPr lang="ja-JP" altLang="en-US" sz="15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時間受付・年中無休・見積無料</a:t>
            </a:r>
            <a:r>
              <a:rPr lang="en-US" altLang="ja-JP" sz="15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】</a:t>
            </a:r>
            <a:endParaRPr kumimoji="1" lang="ja-JP" altLang="en-US" sz="15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4102670" y="10065419"/>
            <a:ext cx="2924198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50" spc="600" dirty="0">
                <a:solidFill>
                  <a:schemeClr val="accent4">
                    <a:lumMod val="60000"/>
                    <a:lumOff val="40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０３</a:t>
            </a:r>
            <a:r>
              <a:rPr lang="en-US" altLang="ja-JP" sz="2850" spc="600" dirty="0">
                <a:solidFill>
                  <a:schemeClr val="accent4">
                    <a:lumMod val="60000"/>
                    <a:lumOff val="40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-</a:t>
            </a:r>
            <a:r>
              <a:rPr lang="ja-JP" altLang="en-US" sz="2850" spc="600" dirty="0">
                <a:solidFill>
                  <a:schemeClr val="accent4">
                    <a:lumMod val="60000"/>
                    <a:lumOff val="40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１２３４</a:t>
            </a:r>
            <a:r>
              <a:rPr lang="en-US" altLang="ja-JP" sz="2850" spc="600" dirty="0">
                <a:solidFill>
                  <a:schemeClr val="accent4">
                    <a:lumMod val="60000"/>
                    <a:lumOff val="40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-</a:t>
            </a:r>
            <a:r>
              <a:rPr lang="ja-JP" altLang="en-US" sz="2850" spc="600" dirty="0">
                <a:solidFill>
                  <a:schemeClr val="accent4">
                    <a:lumMod val="60000"/>
                    <a:lumOff val="40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１１１１</a:t>
            </a:r>
            <a:endParaRPr kumimoji="1" lang="ja-JP" altLang="en-US" sz="2850" spc="600" dirty="0">
              <a:solidFill>
                <a:schemeClr val="accent4">
                  <a:lumMod val="60000"/>
                  <a:lumOff val="40000"/>
                </a:schemeClr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204</Words>
  <Application>Microsoft Office PowerPoint</Application>
  <PresentationFormat>ユーザー設定</PresentationFormat>
  <Paragraphs>42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ＤＦＧ平成ゴシック体W7</vt:lpstr>
      <vt:lpstr>ＤＦＧ平成ゴシック体W9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2016-12-21T03:27:13Z</dcterms:created>
  <dcterms:modified xsi:type="dcterms:W3CDTF">2017-02-23T10:33:03Z</dcterms:modified>
</cp:coreProperties>
</file>