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3BD00"/>
    <a:srgbClr val="75BCE3"/>
    <a:srgbClr val="009C92"/>
    <a:srgbClr val="009BD5"/>
    <a:srgbClr val="93BD3B"/>
    <a:srgbClr val="CC555D"/>
    <a:srgbClr val="585858"/>
    <a:srgbClr val="319F6B"/>
    <a:srgbClr val="006666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89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\\Server-win\share\アスクル関連\１月作業\0111アスクル\AI\001_921d_singlemother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7775575" cy="10908637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01_921d_singlemother\wak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7400" y="3359150"/>
            <a:ext cx="6121400" cy="47117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01_921d_singlemother\rib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5925" y="3000375"/>
            <a:ext cx="4406900" cy="1409700"/>
          </a:xfrm>
          <a:prstGeom prst="rect">
            <a:avLst/>
          </a:prstGeom>
          <a:noFill/>
        </p:spPr>
      </p:pic>
      <p:pic>
        <p:nvPicPr>
          <p:cNvPr id="1031" name="Picture 7" descr="\\Server-win\share\アスクル関連\１月作業\0111アスクル\AI\001_921d_singlemother\muryo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495425"/>
            <a:ext cx="1358900" cy="13716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01_921d_singlemother\maruobi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9625" y="8178800"/>
            <a:ext cx="6134100" cy="3683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01_921d_singlemother\kome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44650" y="6629400"/>
            <a:ext cx="165100" cy="1524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01_921d_singlemother\kome0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52900" y="6623050"/>
            <a:ext cx="165100" cy="152400"/>
          </a:xfrm>
          <a:prstGeom prst="rect">
            <a:avLst/>
          </a:prstGeom>
          <a:noFill/>
        </p:spPr>
      </p:pic>
      <p:pic>
        <p:nvPicPr>
          <p:cNvPr id="66" name="Picture 4" descr="\\Server-win\share\アスクル関連\１月作業\0111アスクル\AI\001_921d_singlemother\kome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44650" y="7416800"/>
            <a:ext cx="165100" cy="152400"/>
          </a:xfrm>
          <a:prstGeom prst="rect">
            <a:avLst/>
          </a:prstGeom>
          <a:noFill/>
        </p:spPr>
      </p:pic>
      <p:pic>
        <p:nvPicPr>
          <p:cNvPr id="67" name="Picture 5" descr="\\Server-win\share\アスクル関連\１月作業\0111アスクル\AI\001_921d_singlemother\kome0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52900" y="7410450"/>
            <a:ext cx="165100" cy="152400"/>
          </a:xfrm>
          <a:prstGeom prst="rect">
            <a:avLst/>
          </a:prstGeom>
          <a:noFill/>
        </p:spPr>
      </p:pic>
      <p:pic>
        <p:nvPicPr>
          <p:cNvPr id="68" name="Picture 4" descr="\\Server-win\share\アスクル関連\１月作業\0111アスクル\AI\001_921d_singlemother\kome01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152900" y="7029450"/>
            <a:ext cx="165100" cy="152400"/>
          </a:xfrm>
          <a:prstGeom prst="rect">
            <a:avLst/>
          </a:prstGeom>
          <a:noFill/>
        </p:spPr>
      </p:pic>
      <p:pic>
        <p:nvPicPr>
          <p:cNvPr id="69" name="Picture 5" descr="\\Server-win\share\アスクル関連\１月作業\0111アスクル\AI\001_921d_singlemother\kome0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638300" y="7016750"/>
            <a:ext cx="165100" cy="152400"/>
          </a:xfrm>
          <a:prstGeom prst="rect">
            <a:avLst/>
          </a:prstGeom>
          <a:noFill/>
        </p:spPr>
      </p:pic>
      <p:pic>
        <p:nvPicPr>
          <p:cNvPr id="1032" name="Picture 8" descr="\\Server-win\share\アスクル関連\１月作業\0111アスクル\AI\001_921d_singlemother\ob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" y="428625"/>
            <a:ext cx="7567613" cy="266700"/>
          </a:xfrm>
          <a:prstGeom prst="rect">
            <a:avLst/>
          </a:prstGeom>
          <a:noFill/>
        </p:spPr>
      </p:pic>
      <p:pic>
        <p:nvPicPr>
          <p:cNvPr id="70" name="Picture 8" descr="\\Server-win\share\アスクル関連\１月作業\0111アスクル\AI\001_921d_singlemother\obi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4137" y="10210800"/>
            <a:ext cx="7567613" cy="2667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01_921d_singlemother\tennsen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50900" y="8791575"/>
            <a:ext cx="6032500" cy="76200"/>
          </a:xfrm>
          <a:prstGeom prst="rect">
            <a:avLst/>
          </a:prstGeom>
          <a:noFill/>
        </p:spPr>
      </p:pic>
      <p:sp>
        <p:nvSpPr>
          <p:cNvPr id="71" name="正方形/長方形 70"/>
          <p:cNvSpPr/>
          <p:nvPr/>
        </p:nvSpPr>
        <p:spPr>
          <a:xfrm>
            <a:off x="5648325" y="3600450"/>
            <a:ext cx="1000125" cy="1028700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638801" y="3964871"/>
            <a:ext cx="1066800" cy="492443"/>
          </a:xfrm>
          <a:prstGeom prst="rect">
            <a:avLst/>
          </a:prstGeom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5648325" y="3590925"/>
            <a:ext cx="1028700" cy="10668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743575" y="3914775"/>
            <a:ext cx="840295" cy="4010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>
                <a:latin typeface="+mn-ea"/>
              </a:rPr>
              <a:t>ダミー</a:t>
            </a:r>
            <a:endParaRPr kumimoji="1" lang="ja-JP" altLang="en-US" dirty="0">
              <a:latin typeface="+mn-ea"/>
            </a:endParaRPr>
          </a:p>
        </p:txBody>
      </p:sp>
      <p:sp>
        <p:nvSpPr>
          <p:cNvPr id="76" name="テキスト ボックス 75"/>
          <p:cNvSpPr txBox="1"/>
          <p:nvPr/>
        </p:nvSpPr>
        <p:spPr>
          <a:xfrm>
            <a:off x="5647785" y="4645023"/>
            <a:ext cx="1027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dirty="0">
                <a:latin typeface="+mn-ea"/>
              </a:rPr>
              <a:t>心理カウンセラー</a:t>
            </a:r>
            <a:endParaRPr kumimoji="1" lang="en-US" altLang="ja-JP" sz="900" dirty="0">
              <a:latin typeface="+mn-ea"/>
            </a:endParaRPr>
          </a:p>
          <a:p>
            <a:pPr algn="ctr"/>
            <a:r>
              <a:rPr lang="ja-JP" altLang="en-US" sz="900" dirty="0">
                <a:latin typeface="+mn-ea"/>
              </a:rPr>
              <a:t>明日 来子</a:t>
            </a:r>
            <a:endParaRPr kumimoji="1" lang="ja-JP" altLang="en-US" sz="900" dirty="0">
              <a:latin typeface="+mn-ea"/>
            </a:endParaRPr>
          </a:p>
        </p:txBody>
      </p:sp>
      <p:sp>
        <p:nvSpPr>
          <p:cNvPr id="81" name="テキスト ボックス 80"/>
          <p:cNvSpPr txBox="1"/>
          <p:nvPr/>
        </p:nvSpPr>
        <p:spPr>
          <a:xfrm rot="21429405">
            <a:off x="472439" y="811383"/>
            <a:ext cx="42862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50" dirty="0">
                <a:ln w="1016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シングルマザーのための</a:t>
            </a:r>
            <a:endParaRPr kumimoji="1" lang="ja-JP" altLang="en-US" sz="2550" dirty="0">
              <a:ln w="101600">
                <a:solidFill>
                  <a:schemeClr val="bg1"/>
                </a:solidFill>
              </a:ln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-220300" y="1371600"/>
            <a:ext cx="5981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5400" dirty="0">
                <a:ln w="203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「仕事」</a:t>
            </a:r>
            <a:r>
              <a:rPr kumimoji="1" lang="ja-JP" altLang="en-US" sz="4200" dirty="0">
                <a:ln w="203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lang="ja-JP" altLang="en-US" sz="5400" dirty="0">
                <a:ln w="203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「子育て」</a:t>
            </a:r>
            <a:endParaRPr lang="en-US" altLang="ja-JP" sz="5400" dirty="0">
              <a:ln w="203200">
                <a:solidFill>
                  <a:schemeClr val="bg1"/>
                </a:solidFill>
              </a:ln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kumimoji="1" lang="ja-JP" altLang="en-US" sz="4200" dirty="0">
                <a:ln w="203200">
                  <a:solidFill>
                    <a:schemeClr val="bg1"/>
                  </a:solidFill>
                </a:ln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　　　セミナー</a:t>
            </a: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6026150" y="1793875"/>
            <a:ext cx="11747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dirty="0">
                <a:solidFill>
                  <a:schemeClr val="bg1"/>
                </a:solidFill>
                <a:latin typeface="+mn-ea"/>
              </a:rPr>
              <a:t>参加料・保育料</a:t>
            </a: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5880100" y="1933575"/>
            <a:ext cx="14859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無料</a:t>
            </a:r>
          </a:p>
        </p:txBody>
      </p:sp>
      <p:sp>
        <p:nvSpPr>
          <p:cNvPr id="87" name="テキスト ボックス 86"/>
          <p:cNvSpPr txBox="1"/>
          <p:nvPr/>
        </p:nvSpPr>
        <p:spPr>
          <a:xfrm rot="21170610">
            <a:off x="904328" y="3254416"/>
            <a:ext cx="34716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～「無理をしないで」</a:t>
            </a:r>
            <a:endParaRPr kumimoji="1" lang="en-US" altLang="ja-JP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24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　「生き生きと」～</a:t>
            </a:r>
            <a:endParaRPr kumimoji="1" lang="ja-JP" altLang="en-US" sz="24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871538" y="4814862"/>
            <a:ext cx="1271587" cy="4770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2500" dirty="0">
                <a:solidFill>
                  <a:srgbClr val="009C92"/>
                </a:solidFill>
              </a:rPr>
              <a:t>［</a:t>
            </a:r>
            <a:r>
              <a:rPr lang="ja-JP" altLang="en-US" dirty="0"/>
              <a:t>　　　　 </a:t>
            </a:r>
            <a:r>
              <a:rPr kumimoji="1" lang="ja-JP" altLang="en-US" sz="2500" dirty="0">
                <a:solidFill>
                  <a:srgbClr val="009C92"/>
                </a:solidFill>
              </a:rPr>
              <a:t>］</a:t>
            </a: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1168720" y="4900583"/>
            <a:ext cx="65531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500" dirty="0">
                <a:solidFill>
                  <a:srgbClr val="93BD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 時</a:t>
            </a:r>
            <a:endParaRPr kumimoji="1" lang="ja-JP" altLang="en-US" sz="2500" dirty="0">
              <a:solidFill>
                <a:srgbClr val="009C92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871538" y="5366996"/>
            <a:ext cx="1271587" cy="4770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2500" dirty="0">
                <a:solidFill>
                  <a:srgbClr val="009C92"/>
                </a:solidFill>
              </a:rPr>
              <a:t>［</a:t>
            </a:r>
            <a:r>
              <a:rPr lang="ja-JP" altLang="en-US" dirty="0"/>
              <a:t>　　　　 </a:t>
            </a:r>
            <a:r>
              <a:rPr kumimoji="1" lang="ja-JP" altLang="en-US" sz="2500" dirty="0">
                <a:solidFill>
                  <a:srgbClr val="009C92"/>
                </a:solidFill>
              </a:rPr>
              <a:t>］</a:t>
            </a:r>
          </a:p>
        </p:txBody>
      </p:sp>
      <p:sp>
        <p:nvSpPr>
          <p:cNvPr id="103" name="テキスト ボックス 102"/>
          <p:cNvSpPr txBox="1"/>
          <p:nvPr/>
        </p:nvSpPr>
        <p:spPr>
          <a:xfrm>
            <a:off x="1168720" y="5452717"/>
            <a:ext cx="655316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500" dirty="0">
                <a:solidFill>
                  <a:srgbClr val="93BD3B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会 場</a:t>
            </a:r>
            <a:endParaRPr kumimoji="1" lang="ja-JP" altLang="en-US" sz="2500" dirty="0">
              <a:solidFill>
                <a:srgbClr val="009C92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05" name="テキスト ボックス 104"/>
          <p:cNvSpPr txBox="1"/>
          <p:nvPr/>
        </p:nvSpPr>
        <p:spPr>
          <a:xfrm>
            <a:off x="871538" y="5890667"/>
            <a:ext cx="1271587" cy="4770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2500" dirty="0">
                <a:solidFill>
                  <a:srgbClr val="009C92"/>
                </a:solidFill>
              </a:rPr>
              <a:t>［</a:t>
            </a:r>
            <a:r>
              <a:rPr lang="ja-JP" altLang="en-US" dirty="0"/>
              <a:t>　　　　 </a:t>
            </a:r>
            <a:r>
              <a:rPr kumimoji="1" lang="ja-JP" altLang="en-US" sz="2500" dirty="0">
                <a:solidFill>
                  <a:srgbClr val="009C92"/>
                </a:solidFill>
              </a:rPr>
              <a:t>］</a:t>
            </a:r>
          </a:p>
        </p:txBody>
      </p:sp>
      <p:sp>
        <p:nvSpPr>
          <p:cNvPr id="106" name="テキスト ボックス 105"/>
          <p:cNvSpPr txBox="1"/>
          <p:nvPr/>
        </p:nvSpPr>
        <p:spPr>
          <a:xfrm>
            <a:off x="1014411" y="5976388"/>
            <a:ext cx="971550" cy="3231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500" dirty="0">
                <a:solidFill>
                  <a:srgbClr val="93BD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参加資格</a:t>
            </a:r>
          </a:p>
        </p:txBody>
      </p:sp>
      <p:sp>
        <p:nvSpPr>
          <p:cNvPr id="107" name="テキスト ボックス 106"/>
          <p:cNvSpPr txBox="1"/>
          <p:nvPr/>
        </p:nvSpPr>
        <p:spPr>
          <a:xfrm>
            <a:off x="2006628" y="4841557"/>
            <a:ext cx="1453462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４</a:t>
            </a:r>
            <a:r>
              <a:rPr kumimoji="1"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月</a:t>
            </a:r>
            <a:r>
              <a:rPr kumimoji="1"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１８</a:t>
            </a:r>
            <a:r>
              <a:rPr kumimoji="1" lang="ja-JP" altLang="en-US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日（土）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3338709" y="4841557"/>
            <a:ext cx="2492646" cy="4001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kumimoji="1"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１４：００</a:t>
            </a:r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lang="en-US" altLang="ja-JP" sz="1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PM</a:t>
            </a:r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１６：００</a:t>
            </a:r>
            <a:endParaRPr kumimoji="1"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10" name="テキスト ボックス 109"/>
          <p:cNvSpPr txBox="1"/>
          <p:nvPr/>
        </p:nvSpPr>
        <p:spPr>
          <a:xfrm>
            <a:off x="2006628" y="5394548"/>
            <a:ext cx="464817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アスクルセミナー会議室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（東京都江東区豊洲</a:t>
            </a:r>
            <a:r>
              <a:rPr kumimoji="1"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3-2-3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111" name="テキスト ボックス 110"/>
          <p:cNvSpPr txBox="1"/>
          <p:nvPr/>
        </p:nvSpPr>
        <p:spPr>
          <a:xfrm>
            <a:off x="2006628" y="5928444"/>
            <a:ext cx="4648172" cy="3693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8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シングルマザーの方ならどなたでも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（先着</a:t>
            </a:r>
            <a:r>
              <a:rPr kumimoji="1" lang="en-US" altLang="ja-JP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30</a:t>
            </a:r>
            <a:r>
              <a:rPr kumimoji="1" lang="ja-JP" altLang="en-US" sz="14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名）</a:t>
            </a:r>
          </a:p>
        </p:txBody>
      </p:sp>
      <p:cxnSp>
        <p:nvCxnSpPr>
          <p:cNvPr id="113" name="直線コネクタ 112"/>
          <p:cNvCxnSpPr/>
          <p:nvPr/>
        </p:nvCxnSpPr>
        <p:spPr>
          <a:xfrm>
            <a:off x="1651000" y="6845300"/>
            <a:ext cx="2254250" cy="0"/>
          </a:xfrm>
          <a:prstGeom prst="line">
            <a:avLst/>
          </a:prstGeom>
          <a:ln w="19050">
            <a:solidFill>
              <a:srgbClr val="009C9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テキスト ボックス 115"/>
          <p:cNvSpPr txBox="1"/>
          <p:nvPr/>
        </p:nvSpPr>
        <p:spPr>
          <a:xfrm>
            <a:off x="1727227" y="6559872"/>
            <a:ext cx="2278035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ストレスとの向き合い方</a:t>
            </a:r>
          </a:p>
        </p:txBody>
      </p:sp>
      <p:cxnSp>
        <p:nvCxnSpPr>
          <p:cNvPr id="117" name="直線コネクタ 116"/>
          <p:cNvCxnSpPr/>
          <p:nvPr/>
        </p:nvCxnSpPr>
        <p:spPr>
          <a:xfrm>
            <a:off x="1651000" y="7237163"/>
            <a:ext cx="2254250" cy="0"/>
          </a:xfrm>
          <a:prstGeom prst="line">
            <a:avLst/>
          </a:prstGeom>
          <a:ln w="19050">
            <a:solidFill>
              <a:srgbClr val="009C9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テキスト ボックス 117"/>
          <p:cNvSpPr txBox="1"/>
          <p:nvPr/>
        </p:nvSpPr>
        <p:spPr>
          <a:xfrm>
            <a:off x="1727227" y="6951735"/>
            <a:ext cx="2278035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キャリアプランとマネープラン</a:t>
            </a:r>
          </a:p>
        </p:txBody>
      </p:sp>
      <p:cxnSp>
        <p:nvCxnSpPr>
          <p:cNvPr id="119" name="直線コネクタ 118"/>
          <p:cNvCxnSpPr/>
          <p:nvPr/>
        </p:nvCxnSpPr>
        <p:spPr>
          <a:xfrm>
            <a:off x="1651000" y="7635307"/>
            <a:ext cx="2254250" cy="0"/>
          </a:xfrm>
          <a:prstGeom prst="line">
            <a:avLst/>
          </a:prstGeom>
          <a:ln w="19050">
            <a:solidFill>
              <a:srgbClr val="009C9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0" name="テキスト ボックス 119"/>
          <p:cNvSpPr txBox="1"/>
          <p:nvPr/>
        </p:nvSpPr>
        <p:spPr>
          <a:xfrm>
            <a:off x="1727227" y="7349879"/>
            <a:ext cx="2278035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「もしもの時」の基礎知識</a:t>
            </a:r>
          </a:p>
        </p:txBody>
      </p:sp>
      <p:sp>
        <p:nvSpPr>
          <p:cNvPr id="129" name="テキスト ボックス 128"/>
          <p:cNvSpPr txBox="1"/>
          <p:nvPr/>
        </p:nvSpPr>
        <p:spPr>
          <a:xfrm>
            <a:off x="4233539" y="6564635"/>
            <a:ext cx="2029150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知っておきたい法律・</a:t>
            </a:r>
            <a:r>
              <a:rPr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制度</a:t>
            </a:r>
            <a:endParaRPr kumimoji="1" lang="en-US" altLang="ja-JP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31" name="テキスト ボックス 130"/>
          <p:cNvSpPr txBox="1"/>
          <p:nvPr/>
        </p:nvSpPr>
        <p:spPr>
          <a:xfrm>
            <a:off x="4233538" y="6956498"/>
            <a:ext cx="2024387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職場の人間関係対処法</a:t>
            </a:r>
          </a:p>
        </p:txBody>
      </p:sp>
      <p:grpSp>
        <p:nvGrpSpPr>
          <p:cNvPr id="137" name="グループ化 136"/>
          <p:cNvGrpSpPr/>
          <p:nvPr/>
        </p:nvGrpSpPr>
        <p:grpSpPr>
          <a:xfrm>
            <a:off x="4157311" y="6850063"/>
            <a:ext cx="2000601" cy="790007"/>
            <a:chOff x="4157311" y="6850063"/>
            <a:chExt cx="2254250" cy="790007"/>
          </a:xfrm>
        </p:grpSpPr>
        <p:cxnSp>
          <p:nvCxnSpPr>
            <p:cNvPr id="128" name="直線コネクタ 127"/>
            <p:cNvCxnSpPr/>
            <p:nvPr/>
          </p:nvCxnSpPr>
          <p:spPr>
            <a:xfrm>
              <a:off x="4157311" y="6850063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直線コネクタ 129"/>
            <p:cNvCxnSpPr/>
            <p:nvPr/>
          </p:nvCxnSpPr>
          <p:spPr>
            <a:xfrm>
              <a:off x="4157311" y="7241926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直線コネクタ 131"/>
            <p:cNvCxnSpPr/>
            <p:nvPr/>
          </p:nvCxnSpPr>
          <p:spPr>
            <a:xfrm>
              <a:off x="4157311" y="7640070"/>
              <a:ext cx="2254250" cy="0"/>
            </a:xfrm>
            <a:prstGeom prst="line">
              <a:avLst/>
            </a:prstGeom>
            <a:ln w="19050">
              <a:solidFill>
                <a:srgbClr val="009C9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3" name="テキスト ボックス 132"/>
          <p:cNvSpPr txBox="1"/>
          <p:nvPr/>
        </p:nvSpPr>
        <p:spPr>
          <a:xfrm>
            <a:off x="4233538" y="7354642"/>
            <a:ext cx="2000575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恋愛・結婚について</a:t>
            </a:r>
          </a:p>
        </p:txBody>
      </p:sp>
      <p:sp>
        <p:nvSpPr>
          <p:cNvPr id="138" name="テキスト ボックス 137"/>
          <p:cNvSpPr txBox="1"/>
          <p:nvPr/>
        </p:nvSpPr>
        <p:spPr>
          <a:xfrm>
            <a:off x="822960" y="8172628"/>
            <a:ext cx="6141720" cy="3847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ja-JP" altLang="en-US" sz="19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座談会形式なので、ご自由にアドバイスを受けられます</a:t>
            </a:r>
          </a:p>
        </p:txBody>
      </p:sp>
      <p:grpSp>
        <p:nvGrpSpPr>
          <p:cNvPr id="145" name="グループ化 144"/>
          <p:cNvGrpSpPr/>
          <p:nvPr/>
        </p:nvGrpSpPr>
        <p:grpSpPr>
          <a:xfrm>
            <a:off x="1014889" y="9387364"/>
            <a:ext cx="1029840" cy="604361"/>
            <a:chOff x="1014889" y="9387364"/>
            <a:chExt cx="1029840" cy="604361"/>
          </a:xfrm>
        </p:grpSpPr>
        <p:cxnSp>
          <p:nvCxnSpPr>
            <p:cNvPr id="140" name="直線コネクタ 139"/>
            <p:cNvCxnSpPr/>
            <p:nvPr/>
          </p:nvCxnSpPr>
          <p:spPr>
            <a:xfrm>
              <a:off x="1014889" y="9387364"/>
              <a:ext cx="0" cy="604361"/>
            </a:xfrm>
            <a:prstGeom prst="line">
              <a:avLst/>
            </a:prstGeom>
            <a:ln w="19050">
              <a:solidFill>
                <a:srgbClr val="009C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直線コネクタ 143"/>
            <p:cNvCxnSpPr/>
            <p:nvPr/>
          </p:nvCxnSpPr>
          <p:spPr>
            <a:xfrm>
              <a:off x="2044729" y="9387364"/>
              <a:ext cx="0" cy="604361"/>
            </a:xfrm>
            <a:prstGeom prst="line">
              <a:avLst/>
            </a:prstGeom>
            <a:ln w="19050">
              <a:solidFill>
                <a:srgbClr val="009C9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6" name="テキスト ボックス 145"/>
          <p:cNvSpPr txBox="1"/>
          <p:nvPr/>
        </p:nvSpPr>
        <p:spPr>
          <a:xfrm>
            <a:off x="1012853" y="9445797"/>
            <a:ext cx="113027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お申込み</a:t>
            </a:r>
            <a:endParaRPr kumimoji="1" lang="en-US" altLang="ja-JP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r>
              <a:rPr lang="ja-JP" altLang="en-US" sz="12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お問い合わせ</a:t>
            </a:r>
            <a:endParaRPr kumimoji="1" lang="ja-JP" altLang="en-US" sz="12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47" name="正方形/長方形 146"/>
          <p:cNvSpPr/>
          <p:nvPr/>
        </p:nvSpPr>
        <p:spPr>
          <a:xfrm>
            <a:off x="2419350" y="9283701"/>
            <a:ext cx="328613" cy="176212"/>
          </a:xfrm>
          <a:prstGeom prst="rect">
            <a:avLst/>
          </a:prstGeom>
          <a:solidFill>
            <a:srgbClr val="75BCE3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2332064" y="9242847"/>
            <a:ext cx="50162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endParaRPr kumimoji="1"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1" name="正方形/長方形 150"/>
          <p:cNvSpPr/>
          <p:nvPr/>
        </p:nvSpPr>
        <p:spPr>
          <a:xfrm>
            <a:off x="2419350" y="9908827"/>
            <a:ext cx="328613" cy="176212"/>
          </a:xfrm>
          <a:prstGeom prst="rect">
            <a:avLst/>
          </a:prstGeom>
          <a:solidFill>
            <a:srgbClr val="75BCE3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2" name="正方形/長方形 151"/>
          <p:cNvSpPr/>
          <p:nvPr/>
        </p:nvSpPr>
        <p:spPr>
          <a:xfrm>
            <a:off x="2419350" y="9661053"/>
            <a:ext cx="328613" cy="176212"/>
          </a:xfrm>
          <a:prstGeom prst="rect">
            <a:avLst/>
          </a:prstGeom>
          <a:solidFill>
            <a:srgbClr val="75BCE3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53" name="テキスト ボックス 152"/>
          <p:cNvSpPr txBox="1"/>
          <p:nvPr/>
        </p:nvSpPr>
        <p:spPr>
          <a:xfrm>
            <a:off x="2332064" y="9620795"/>
            <a:ext cx="50162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URL</a:t>
            </a:r>
            <a:endParaRPr kumimoji="1"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4" name="テキスト ボックス 153"/>
          <p:cNvSpPr txBox="1"/>
          <p:nvPr/>
        </p:nvSpPr>
        <p:spPr>
          <a:xfrm>
            <a:off x="2332064" y="9869710"/>
            <a:ext cx="501623" cy="24622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kumimoji="1" lang="en-US" altLang="ja-JP" sz="1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MAIL</a:t>
            </a:r>
            <a:endParaRPr kumimoji="1" lang="ja-JP" altLang="en-US" sz="1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5" name="テキスト ボックス 154"/>
          <p:cNvSpPr txBox="1"/>
          <p:nvPr/>
        </p:nvSpPr>
        <p:spPr>
          <a:xfrm>
            <a:off x="2736223" y="9129314"/>
            <a:ext cx="269079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０３</a:t>
            </a:r>
            <a:r>
              <a:rPr kumimoji="1"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１２３４</a:t>
            </a:r>
            <a:r>
              <a:rPr kumimoji="1" lang="en-US" altLang="ja-JP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-</a:t>
            </a:r>
            <a:r>
              <a:rPr kumimoji="1" lang="ja-JP" altLang="en-US" sz="24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１１１１</a:t>
            </a:r>
          </a:p>
        </p:txBody>
      </p:sp>
      <p:sp>
        <p:nvSpPr>
          <p:cNvPr id="156" name="テキスト ボックス 155"/>
          <p:cNvSpPr txBox="1"/>
          <p:nvPr/>
        </p:nvSpPr>
        <p:spPr>
          <a:xfrm>
            <a:off x="5194890" y="9238849"/>
            <a:ext cx="1569086" cy="26161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kumimoji="1" lang="ja-JP" altLang="en-US" sz="1100" spc="-1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平日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10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～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18</a:t>
            </a:r>
            <a:r>
              <a:rPr kumimoji="1" lang="ja-JP" altLang="en-US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：</a:t>
            </a:r>
            <a:r>
              <a:rPr kumimoji="1" lang="en-US" altLang="ja-JP" sz="11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00</a:t>
            </a:r>
            <a:r>
              <a:rPr kumimoji="1" lang="ja-JP" altLang="en-US" sz="1100" spc="-15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</a:p>
        </p:txBody>
      </p:sp>
      <p:sp>
        <p:nvSpPr>
          <p:cNvPr id="157" name="テキスト ボックス 156"/>
          <p:cNvSpPr txBox="1"/>
          <p:nvPr/>
        </p:nvSpPr>
        <p:spPr>
          <a:xfrm>
            <a:off x="2720925" y="9602886"/>
            <a:ext cx="3590976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300" spc="3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http://www.askult.com/</a:t>
            </a:r>
            <a:endParaRPr kumimoji="1" lang="ja-JP" altLang="en-US" sz="1300" spc="3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58" name="テキスト ボックス 157"/>
          <p:cNvSpPr txBox="1"/>
          <p:nvPr/>
        </p:nvSpPr>
        <p:spPr>
          <a:xfrm>
            <a:off x="2720925" y="9840366"/>
            <a:ext cx="3590976" cy="29238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kumimoji="1"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</a:t>
            </a:r>
            <a:r>
              <a:rPr kumimoji="1" lang="ja-JP" altLang="en-US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＠：</a:t>
            </a:r>
            <a:r>
              <a:rPr kumimoji="1" lang="en-US" altLang="ja-JP" sz="13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××××××</a:t>
            </a:r>
            <a:endParaRPr kumimoji="1" lang="ja-JP" altLang="en-US" sz="13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-220300" y="1381125"/>
            <a:ext cx="59817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5400" dirty="0">
                <a:solidFill>
                  <a:srgbClr val="CC55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「仕事」</a:t>
            </a:r>
            <a:r>
              <a:rPr kumimoji="1" lang="ja-JP" altLang="en-US" sz="4200" dirty="0">
                <a:solidFill>
                  <a:srgbClr val="58585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と</a:t>
            </a:r>
            <a:r>
              <a:rPr lang="ja-JP" altLang="en-US" sz="5400" dirty="0">
                <a:solidFill>
                  <a:srgbClr val="CC555D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「子育て」</a:t>
            </a:r>
            <a:endParaRPr lang="en-US" altLang="ja-JP" sz="5400" dirty="0">
              <a:solidFill>
                <a:srgbClr val="CC555D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  <a:p>
            <a:pPr algn="r"/>
            <a:r>
              <a:rPr kumimoji="1" lang="ja-JP" altLang="en-US" sz="4200" dirty="0">
                <a:solidFill>
                  <a:srgbClr val="585858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　　　　　　セミナー</a:t>
            </a:r>
          </a:p>
        </p:txBody>
      </p:sp>
      <p:sp>
        <p:nvSpPr>
          <p:cNvPr id="78" name="テキスト ボックス 77"/>
          <p:cNvSpPr txBox="1"/>
          <p:nvPr/>
        </p:nvSpPr>
        <p:spPr>
          <a:xfrm rot="21429405">
            <a:off x="464821" y="803763"/>
            <a:ext cx="428625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550" dirty="0">
                <a:solidFill>
                  <a:srgbClr val="00B05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シングルマザーのための</a:t>
            </a:r>
            <a:endParaRPr kumimoji="1" lang="ja-JP" altLang="en-US" sz="2550" dirty="0">
              <a:solidFill>
                <a:srgbClr val="00B050"/>
              </a:solidFill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255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2017-01-19T10:34:16Z</dcterms:created>
  <dcterms:modified xsi:type="dcterms:W3CDTF">2017-02-23T10:36:41Z</dcterms:modified>
</cp:coreProperties>
</file>