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AA01"/>
    <a:srgbClr val="D06DA2"/>
    <a:srgbClr val="FFF253"/>
    <a:srgbClr val="65B7EC"/>
    <a:srgbClr val="D00000"/>
    <a:srgbClr val="005023"/>
    <a:srgbClr val="FF6600"/>
    <a:srgbClr val="000099"/>
    <a:srgbClr val="0000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正方形/長方形 33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005023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 rot="160323">
            <a:off x="5391149" y="9334499"/>
            <a:ext cx="1924050" cy="11715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934075" y="9677400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pic>
        <p:nvPicPr>
          <p:cNvPr id="1027" name="Picture 3" descr="\\Server-win\share\アスクル関連\１月作業\0111アスクル\AI\003_923d_eikaiwa\kumo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825" y="5965825"/>
            <a:ext cx="850900" cy="546100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03_923d_eikaiwa\kumo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7850" y="6461125"/>
            <a:ext cx="609600" cy="469900"/>
          </a:xfrm>
          <a:prstGeom prst="rect">
            <a:avLst/>
          </a:prstGeom>
          <a:noFill/>
        </p:spPr>
      </p:pic>
      <p:pic>
        <p:nvPicPr>
          <p:cNvPr id="1040" name="Picture 16" descr="\\Server-win\share\アスクル関連\１月作業\0111アスクル\AI\003_923d_eikaiwa\maru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5137" y="6215063"/>
            <a:ext cx="7720013" cy="266700"/>
          </a:xfrm>
          <a:prstGeom prst="rect">
            <a:avLst/>
          </a:prstGeom>
          <a:noFill/>
        </p:spPr>
      </p:pic>
      <p:pic>
        <p:nvPicPr>
          <p:cNvPr id="1041" name="Picture 17" descr="\\Server-win\share\アスクル関連\１月作業\0111アスクル\AI\003_923d_eikaiwa\maru0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35038" y="6751637"/>
            <a:ext cx="7720013" cy="279400"/>
          </a:xfrm>
          <a:prstGeom prst="rect">
            <a:avLst/>
          </a:prstGeom>
          <a:noFill/>
        </p:spPr>
      </p:pic>
      <p:pic>
        <p:nvPicPr>
          <p:cNvPr id="1042" name="Picture 18" descr="\\Server-win\share\アスクル関連\１月作業\0111アスクル\AI\003_923d_eikaiwa\maru0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4344988" y="7389813"/>
            <a:ext cx="7720013" cy="279400"/>
          </a:xfrm>
          <a:prstGeom prst="rect">
            <a:avLst/>
          </a:prstGeom>
          <a:noFill/>
        </p:spPr>
      </p:pic>
      <p:pic>
        <p:nvPicPr>
          <p:cNvPr id="1043" name="Picture 19" descr="\\Server-win\share\アスクル関連\１月作業\0111アスクル\AI\003_923d_eikaiwa\maru0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4483099" y="7848600"/>
            <a:ext cx="7681913" cy="647700"/>
          </a:xfrm>
          <a:prstGeom prst="rect">
            <a:avLst/>
          </a:prstGeom>
          <a:noFill/>
        </p:spPr>
      </p:pic>
      <p:pic>
        <p:nvPicPr>
          <p:cNvPr id="1044" name="Picture 20" descr="\\Server-win\share\アスクル関連\１月作業\0111アスクル\AI\003_923d_eikaiwa\maru05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4660900" y="8489950"/>
            <a:ext cx="7732713" cy="279400"/>
          </a:xfrm>
          <a:prstGeom prst="rect">
            <a:avLst/>
          </a:prstGeom>
          <a:noFill/>
        </p:spPr>
      </p:pic>
      <p:pic>
        <p:nvPicPr>
          <p:cNvPr id="1045" name="Picture 21" descr="\\Server-win\share\アスクル関連\１月作業\0111アスクル\AI\003_923d_eikaiwa\kei0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86075" y="6518275"/>
            <a:ext cx="3695700" cy="165100"/>
          </a:xfrm>
          <a:prstGeom prst="rect">
            <a:avLst/>
          </a:prstGeom>
          <a:noFill/>
        </p:spPr>
      </p:pic>
      <p:pic>
        <p:nvPicPr>
          <p:cNvPr id="1046" name="Picture 22" descr="\\Server-win\share\アスクル関連\１月作業\0111アスクル\AI\003_923d_eikaiwa\kei02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24175" y="7102475"/>
            <a:ext cx="3505200" cy="101600"/>
          </a:xfrm>
          <a:prstGeom prst="rect">
            <a:avLst/>
          </a:prstGeom>
          <a:noFill/>
        </p:spPr>
      </p:pic>
      <p:pic>
        <p:nvPicPr>
          <p:cNvPr id="1047" name="Picture 23" descr="\\Server-win\share\アスクル関連\１月作業\0111アスクル\AI\003_923d_eikaiwa\kei03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667000" y="7756525"/>
            <a:ext cx="4686300" cy="88900"/>
          </a:xfrm>
          <a:prstGeom prst="rect">
            <a:avLst/>
          </a:prstGeom>
          <a:noFill/>
        </p:spPr>
      </p:pic>
      <p:pic>
        <p:nvPicPr>
          <p:cNvPr id="1048" name="Picture 24" descr="\\Server-win\share\アスクル関連\１月作業\0111アスクル\AI\003_923d_eikaiwa\kei04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867025" y="8289925"/>
            <a:ext cx="4457700" cy="127000"/>
          </a:xfrm>
          <a:prstGeom prst="rect">
            <a:avLst/>
          </a:prstGeom>
          <a:noFill/>
        </p:spPr>
      </p:pic>
      <p:pic>
        <p:nvPicPr>
          <p:cNvPr id="1049" name="Picture 25" descr="\\Server-win\share\アスクル関連\１月作業\0111アスクル\AI\003_923d_eikaiwa\kei05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759075" y="8842375"/>
            <a:ext cx="4140200" cy="88900"/>
          </a:xfrm>
          <a:prstGeom prst="rect">
            <a:avLst/>
          </a:prstGeom>
          <a:noFill/>
        </p:spPr>
      </p:pic>
      <p:pic>
        <p:nvPicPr>
          <p:cNvPr id="1050" name="Picture 26" descr="\\Server-win\share\アスクル関連\１月作業\0111アスクル\AI\003_923d_eikaiwa\taiyo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0375" y="7108825"/>
            <a:ext cx="1879600" cy="1689100"/>
          </a:xfrm>
          <a:prstGeom prst="rect">
            <a:avLst/>
          </a:prstGeom>
          <a:noFill/>
        </p:spPr>
      </p:pic>
      <p:pic>
        <p:nvPicPr>
          <p:cNvPr id="1051" name="Picture 27" descr="\\Server-win\share\アスクル関連\１月作業\0111アスクル\AI\003_923d_eikaiwa\tate01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14550" y="3708400"/>
            <a:ext cx="228600" cy="2108200"/>
          </a:xfrm>
          <a:prstGeom prst="rect">
            <a:avLst/>
          </a:prstGeom>
          <a:noFill/>
        </p:spPr>
      </p:pic>
      <p:pic>
        <p:nvPicPr>
          <p:cNvPr id="1052" name="Picture 28" descr="\\Server-win\share\アスクル関連\１月作業\0111アスクル\AI\003_923d_eikaiwa\tate02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076825" y="3787775"/>
            <a:ext cx="190500" cy="2082800"/>
          </a:xfrm>
          <a:prstGeom prst="rect">
            <a:avLst/>
          </a:prstGeom>
          <a:noFill/>
        </p:spPr>
      </p:pic>
      <p:pic>
        <p:nvPicPr>
          <p:cNvPr id="1053" name="Picture 29" descr="\\Server-win\share\アスクル関連\１月作業\0111アスクル\AI\003_923d_eikaiwa\waku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98487" y="1203325"/>
            <a:ext cx="6691313" cy="2222500"/>
          </a:xfrm>
          <a:prstGeom prst="rect">
            <a:avLst/>
          </a:prstGeom>
          <a:noFill/>
        </p:spPr>
      </p:pic>
      <p:pic>
        <p:nvPicPr>
          <p:cNvPr id="1054" name="Picture 30" descr="\\Server-win\share\アスクル関連\１月作業\0111アスクル\AI\003_923d_eikaiwa\yoko01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76287" y="4105275"/>
            <a:ext cx="6564313" cy="228600"/>
          </a:xfrm>
          <a:prstGeom prst="rect">
            <a:avLst/>
          </a:prstGeom>
          <a:noFill/>
        </p:spPr>
      </p:pic>
      <p:pic>
        <p:nvPicPr>
          <p:cNvPr id="1055" name="Picture 31" descr="\\Server-win\share\アスクル関連\１月作業\0111アスクル\AI\003_923d_eikaiwa\yoko02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82637" y="4838700"/>
            <a:ext cx="6399213" cy="190500"/>
          </a:xfrm>
          <a:prstGeom prst="rect">
            <a:avLst/>
          </a:prstGeom>
          <a:noFill/>
        </p:spPr>
      </p:pic>
      <p:pic>
        <p:nvPicPr>
          <p:cNvPr id="1056" name="Picture 32" descr="\\Server-win\share\アスクル関連\１月作業\0111アスクル\AI\003_923d_eikaiwa\yoko03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63587" y="5486400"/>
            <a:ext cx="6399213" cy="190500"/>
          </a:xfrm>
          <a:prstGeom prst="rect">
            <a:avLst/>
          </a:prstGeom>
          <a:noFill/>
        </p:spPr>
      </p:pic>
      <p:pic>
        <p:nvPicPr>
          <p:cNvPr id="1057" name="Picture 33" descr="\\Server-win\share\アスクル関連\１月作業\0111アスクル\AI\003_923d_eikaiwa\yokosenn.pn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84175" y="9563100"/>
            <a:ext cx="4089400" cy="266700"/>
          </a:xfrm>
          <a:prstGeom prst="rect">
            <a:avLst/>
          </a:prstGeom>
          <a:noFill/>
        </p:spPr>
      </p:pic>
      <p:sp>
        <p:nvSpPr>
          <p:cNvPr id="66" name="テキスト ボックス 65"/>
          <p:cNvSpPr txBox="1"/>
          <p:nvPr/>
        </p:nvSpPr>
        <p:spPr>
          <a:xfrm>
            <a:off x="1191440" y="426720"/>
            <a:ext cx="53303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400" dirty="0" err="1">
                <a:solidFill>
                  <a:srgbClr val="D06DA2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Askul</a:t>
            </a:r>
            <a:r>
              <a:rPr lang="en-US" altLang="ja-JP" sz="4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</a:t>
            </a:r>
            <a:r>
              <a:rPr lang="en-US" altLang="ja-JP" sz="4400" dirty="0">
                <a:solidFill>
                  <a:srgbClr val="FFF253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English</a:t>
            </a:r>
            <a:r>
              <a:rPr lang="en-US" altLang="ja-JP" sz="4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</a:t>
            </a:r>
            <a:r>
              <a:rPr lang="en-US" altLang="ja-JP" sz="4400" dirty="0">
                <a:solidFill>
                  <a:srgbClr val="65B7EC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School</a:t>
            </a:r>
            <a:endParaRPr kumimoji="1" lang="ja-JP" altLang="en-US" sz="4400" dirty="0">
              <a:solidFill>
                <a:srgbClr val="65B7EC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256605" y="1601986"/>
            <a:ext cx="53142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生徒募集中</a:t>
            </a:r>
            <a:endParaRPr kumimoji="1" lang="ja-JP" altLang="en-US" sz="8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1026867" y="4227240"/>
            <a:ext cx="954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>
                <a:solidFill>
                  <a:srgbClr val="D06DA2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中学生</a:t>
            </a:r>
          </a:p>
          <a:p>
            <a:pPr algn="ctr"/>
            <a:r>
              <a:rPr lang="ja-JP" altLang="en-US" sz="1600" dirty="0">
                <a:solidFill>
                  <a:srgbClr val="D06DA2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コース</a:t>
            </a:r>
            <a:endParaRPr kumimoji="1" lang="ja-JP" altLang="en-US" sz="1600" dirty="0">
              <a:solidFill>
                <a:srgbClr val="D06DA2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026867" y="4916459"/>
            <a:ext cx="954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>
                <a:solidFill>
                  <a:srgbClr val="65B7E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高校生</a:t>
            </a:r>
            <a:endParaRPr lang="en-US" altLang="ja-JP" sz="2000" dirty="0">
              <a:solidFill>
                <a:srgbClr val="65B7EC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  <a:p>
            <a:pPr algn="ctr"/>
            <a:r>
              <a:rPr lang="ja-JP" altLang="en-US" sz="1600" dirty="0">
                <a:solidFill>
                  <a:srgbClr val="65B7E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コース</a:t>
            </a:r>
            <a:endParaRPr kumimoji="1" lang="ja-JP" altLang="en-US" sz="1600" dirty="0">
              <a:solidFill>
                <a:srgbClr val="65B7EC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2643152" y="3708648"/>
            <a:ext cx="204895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1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レッスン日</a:t>
            </a:r>
            <a:r>
              <a:rPr lang="en-US" altLang="ja-JP" sz="21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/</a:t>
            </a:r>
            <a:r>
              <a:rPr lang="ja-JP" altLang="en-US" sz="21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時間</a:t>
            </a:r>
            <a:endParaRPr kumimoji="1" lang="ja-JP" altLang="en-US" sz="21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5846773" y="3708648"/>
            <a:ext cx="72327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1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月額</a:t>
            </a:r>
            <a:endParaRPr kumimoji="1" lang="ja-JP" altLang="en-US" sz="21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2288889" y="4373736"/>
            <a:ext cx="275748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月曜日</a:t>
            </a:r>
            <a:r>
              <a:rPr lang="en-US" altLang="ja-JP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/ 18:00</a:t>
            </a:r>
            <a:r>
              <a:rPr lang="ja-JP" altLang="en-US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～</a:t>
            </a:r>
            <a:r>
              <a:rPr lang="en-US" altLang="ja-JP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19:00</a:t>
            </a:r>
            <a:endParaRPr kumimoji="1" lang="ja-JP" altLang="en-US" sz="21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2288889" y="5030316"/>
            <a:ext cx="275748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水曜日</a:t>
            </a:r>
            <a:r>
              <a:rPr lang="en-US" altLang="ja-JP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/ 19:00</a:t>
            </a:r>
            <a:r>
              <a:rPr lang="ja-JP" altLang="en-US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～</a:t>
            </a:r>
            <a:r>
              <a:rPr lang="en-US" altLang="ja-JP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20:30</a:t>
            </a:r>
            <a:endParaRPr kumimoji="1" lang="ja-JP" altLang="en-US" sz="21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5667197" y="4373736"/>
            <a:ext cx="109356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7,000</a:t>
            </a:r>
            <a:r>
              <a:rPr lang="ja-JP" altLang="en-US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円</a:t>
            </a:r>
            <a:endParaRPr kumimoji="1" lang="ja-JP" altLang="en-US" sz="21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5662935" y="5030316"/>
            <a:ext cx="109356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8,500</a:t>
            </a:r>
            <a:r>
              <a:rPr lang="ja-JP" altLang="en-US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円</a:t>
            </a:r>
            <a:endParaRPr kumimoji="1" lang="ja-JP" altLang="en-US" sz="21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2829937" y="6128866"/>
            <a:ext cx="3502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dirty="0">
                <a:solidFill>
                  <a:srgbClr val="D06DA2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受験生歓迎</a:t>
            </a:r>
            <a:r>
              <a:rPr lang="en-US" altLang="zh-TW" sz="2400" dirty="0">
                <a:solidFill>
                  <a:srgbClr val="D06DA2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!</a:t>
            </a:r>
            <a:r>
              <a:rPr lang="en-US" altLang="zh-TW" sz="24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 </a:t>
            </a:r>
            <a:r>
              <a:rPr lang="zh-TW" altLang="en-US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個人授業可能</a:t>
            </a:r>
            <a:endParaRPr kumimoji="1" lang="ja-JP" altLang="en-US" sz="21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918837" y="6629914"/>
            <a:ext cx="35477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100" spc="3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１</a:t>
            </a:r>
            <a:r>
              <a:rPr lang="ja-JP" altLang="en-US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クラス</a:t>
            </a:r>
            <a:r>
              <a:rPr lang="ja-JP" altLang="en-US" sz="3000" dirty="0">
                <a:solidFill>
                  <a:srgbClr val="65B7E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３</a:t>
            </a:r>
            <a:r>
              <a:rPr lang="ja-JP" altLang="en-US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名まで少人数制授業</a:t>
            </a:r>
            <a:endParaRPr kumimoji="1" lang="ja-JP" altLang="en-US" sz="21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2817237" y="7298506"/>
            <a:ext cx="452239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基礎力が</a:t>
            </a:r>
            <a:r>
              <a:rPr lang="en-US" altLang="ja-JP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UP</a:t>
            </a:r>
            <a:r>
              <a:rPr lang="ja-JP" altLang="en-US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する</a:t>
            </a:r>
            <a:r>
              <a:rPr lang="ja-JP" altLang="en-US" sz="2500" dirty="0">
                <a:solidFill>
                  <a:srgbClr val="FFF25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オリジナルテキスト</a:t>
            </a:r>
            <a:endParaRPr kumimoji="1" lang="ja-JP" altLang="en-US" sz="2500" dirty="0">
              <a:solidFill>
                <a:srgbClr val="FFF253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2829937" y="7864028"/>
            <a:ext cx="450155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講師はみんな</a:t>
            </a:r>
            <a:r>
              <a:rPr lang="ja-JP" altLang="en-US" sz="2500" dirty="0">
                <a:solidFill>
                  <a:srgbClr val="65B7EC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ネイティブスピーカー</a:t>
            </a:r>
            <a:endParaRPr kumimoji="1" lang="ja-JP" altLang="en-US" sz="2500" dirty="0">
              <a:solidFill>
                <a:srgbClr val="65B7EC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2855337" y="8421042"/>
            <a:ext cx="392928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FFF25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留学対策</a:t>
            </a:r>
            <a:r>
              <a:rPr lang="ja-JP" altLang="en-US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も</a:t>
            </a:r>
            <a:r>
              <a:rPr lang="en-US" altLang="ja-JP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OK! </a:t>
            </a:r>
            <a:r>
              <a:rPr lang="ja-JP" altLang="en-US" sz="21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生の</a:t>
            </a:r>
            <a:r>
              <a:rPr lang="ja-JP" altLang="en-US" sz="2500" dirty="0">
                <a:solidFill>
                  <a:srgbClr val="D06DA2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英語指導</a:t>
            </a:r>
            <a:endParaRPr kumimoji="1" lang="ja-JP" altLang="en-US" sz="2500" dirty="0">
              <a:solidFill>
                <a:srgbClr val="D06DA2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 rot="18955220">
            <a:off x="589201" y="6984826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>
                <a:solidFill>
                  <a:srgbClr val="E4AA0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L</a:t>
            </a:r>
            <a:endParaRPr kumimoji="1" lang="ja-JP" altLang="en-US" sz="1800" dirty="0">
              <a:solidFill>
                <a:srgbClr val="E4AA0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 rot="19676705">
            <a:off x="701158" y="6908626"/>
            <a:ext cx="308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>
                <a:solidFill>
                  <a:srgbClr val="E4AA0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e</a:t>
            </a:r>
            <a:endParaRPr kumimoji="1" lang="ja-JP" altLang="en-US" sz="1800" dirty="0">
              <a:solidFill>
                <a:srgbClr val="E4AA0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 rot="20024517">
            <a:off x="809507" y="681337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>
                <a:solidFill>
                  <a:srgbClr val="E4AA0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t’</a:t>
            </a:r>
            <a:endParaRPr kumimoji="1" lang="ja-JP" altLang="en-US" sz="1800" dirty="0">
              <a:solidFill>
                <a:srgbClr val="E4AA0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 rot="20336672">
            <a:off x="926645" y="6781626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>
                <a:solidFill>
                  <a:srgbClr val="E4AA0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s</a:t>
            </a:r>
            <a:endParaRPr kumimoji="1" lang="ja-JP" altLang="en-US" sz="1800" dirty="0">
              <a:solidFill>
                <a:srgbClr val="E4AA0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 rot="21100612">
            <a:off x="1101177" y="6727651"/>
            <a:ext cx="314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>
                <a:solidFill>
                  <a:srgbClr val="E4AA0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E</a:t>
            </a:r>
            <a:endParaRPr kumimoji="1" lang="ja-JP" altLang="en-US" sz="1800" dirty="0">
              <a:solidFill>
                <a:srgbClr val="E4AA0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1240908" y="670542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>
                <a:solidFill>
                  <a:srgbClr val="E4AA0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n</a:t>
            </a:r>
            <a:endParaRPr kumimoji="1" lang="ja-JP" altLang="en-US" sz="1800" dirty="0">
              <a:solidFill>
                <a:srgbClr val="E4AA0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1366584" y="6721301"/>
            <a:ext cx="253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>
                <a:solidFill>
                  <a:srgbClr val="E4AA0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j</a:t>
            </a:r>
            <a:endParaRPr kumimoji="1" lang="ja-JP" altLang="en-US" sz="1800" dirty="0">
              <a:solidFill>
                <a:srgbClr val="E4AA0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1444910" y="672130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>
                <a:solidFill>
                  <a:srgbClr val="E4AA0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o</a:t>
            </a:r>
            <a:endParaRPr kumimoji="1" lang="ja-JP" altLang="en-US" sz="1800" dirty="0">
              <a:solidFill>
                <a:srgbClr val="E4AA0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 rot="894417">
            <a:off x="1563926" y="6759401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>
                <a:solidFill>
                  <a:srgbClr val="E4AA0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y</a:t>
            </a:r>
            <a:endParaRPr kumimoji="1" lang="ja-JP" altLang="en-US" sz="1800" dirty="0">
              <a:solidFill>
                <a:srgbClr val="E4AA0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 rot="1936540">
            <a:off x="1752052" y="6835601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>
                <a:solidFill>
                  <a:srgbClr val="E4AA0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E</a:t>
            </a:r>
            <a:endParaRPr kumimoji="1" lang="ja-JP" altLang="en-US" sz="1800" dirty="0">
              <a:solidFill>
                <a:srgbClr val="E4AA0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 rot="2222732">
            <a:off x="1875907" y="690227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>
                <a:solidFill>
                  <a:srgbClr val="E4AA0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n</a:t>
            </a:r>
            <a:endParaRPr kumimoji="1" lang="ja-JP" altLang="en-US" sz="1800" dirty="0">
              <a:solidFill>
                <a:srgbClr val="E4AA0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 rot="2652548">
            <a:off x="1979018" y="6997526"/>
            <a:ext cx="324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>
                <a:solidFill>
                  <a:srgbClr val="E4AA0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g</a:t>
            </a:r>
            <a:endParaRPr kumimoji="1" lang="ja-JP" altLang="en-US" sz="1800" dirty="0">
              <a:solidFill>
                <a:srgbClr val="E4AA0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 rot="3009853">
            <a:off x="2088202" y="7080076"/>
            <a:ext cx="232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>
                <a:solidFill>
                  <a:srgbClr val="E4AA0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l</a:t>
            </a:r>
            <a:endParaRPr kumimoji="1" lang="ja-JP" altLang="en-US" sz="1800" dirty="0">
              <a:solidFill>
                <a:srgbClr val="E4AA0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 rot="3097614">
            <a:off x="2124732" y="7121351"/>
            <a:ext cx="229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 err="1">
                <a:solidFill>
                  <a:srgbClr val="E4AA0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i</a:t>
            </a:r>
            <a:endParaRPr kumimoji="1" lang="ja-JP" altLang="en-US" sz="1800" dirty="0">
              <a:solidFill>
                <a:srgbClr val="E4AA0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 rot="3552163">
            <a:off x="2145838" y="7188026"/>
            <a:ext cx="295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>
                <a:solidFill>
                  <a:srgbClr val="E4AA0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s</a:t>
            </a:r>
            <a:endParaRPr kumimoji="1" lang="ja-JP" altLang="en-US" sz="1800" dirty="0">
              <a:solidFill>
                <a:srgbClr val="E4AA0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 rot="4128880">
            <a:off x="2198985" y="7308676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>
                <a:solidFill>
                  <a:srgbClr val="E4AA0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h</a:t>
            </a:r>
            <a:endParaRPr kumimoji="1" lang="ja-JP" altLang="en-US" sz="1800" dirty="0">
              <a:solidFill>
                <a:srgbClr val="E4AA0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 rot="4212220">
            <a:off x="2258821" y="7407101"/>
            <a:ext cx="240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dirty="0">
                <a:solidFill>
                  <a:srgbClr val="E4AA0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!</a:t>
            </a:r>
            <a:endParaRPr kumimoji="1" lang="ja-JP" altLang="en-US" sz="1800" dirty="0">
              <a:solidFill>
                <a:srgbClr val="E4AA0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379309" y="9143032"/>
            <a:ext cx="42402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7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まずは無料体験レッスンで</a:t>
            </a:r>
            <a:r>
              <a:rPr lang="en-US" altLang="ja-JP" sz="27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!</a:t>
            </a:r>
            <a:endParaRPr kumimoji="1" lang="ja-JP" altLang="en-US" sz="27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317103" y="9646319"/>
            <a:ext cx="49007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03-1234-1111</a:t>
            </a:r>
            <a:endParaRPr kumimoji="1" lang="ja-JP" altLang="en-US" sz="60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193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ＤＦＧ平成ゴシック体W5</vt:lpstr>
      <vt:lpstr>ＤＦＧ平成ゴシック体W9</vt:lpstr>
      <vt:lpstr>HGPｺﾞｼｯｸE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2017-01-19T10:40:11Z</dcterms:created>
  <dcterms:modified xsi:type="dcterms:W3CDTF">2017-02-23T10:43:44Z</dcterms:modified>
</cp:coreProperties>
</file>