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007B"/>
    <a:srgbClr val="FFF000"/>
    <a:srgbClr val="4D9FBD"/>
    <a:srgbClr val="FF6600"/>
    <a:srgbClr val="000099"/>
    <a:srgbClr val="0000FF"/>
    <a:srgbClr val="FF3300"/>
    <a:srgbClr val="6633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4D9FBD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5173980" y="9243060"/>
            <a:ext cx="2110740" cy="11887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7" name="Picture 3" descr="\\Server-win\share\アスクル関連\１月作業\0111アスクル\AI\004_924d_eikaiwa\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3103" y="-278945"/>
            <a:ext cx="2095500" cy="27051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04_924d_eikaiwa\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9359" y="1863271"/>
            <a:ext cx="2273300" cy="31242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04_924d_eikaiwa\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32224" y="2183493"/>
            <a:ext cx="2032000" cy="20193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04_924d_eikaiwa\fusen0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6380" y="4211003"/>
            <a:ext cx="1981200" cy="2032000"/>
          </a:xfrm>
          <a:prstGeom prst="rect">
            <a:avLst/>
          </a:prstGeom>
          <a:noFill/>
          <a:effectLst>
            <a:outerShdw blurRad="50800" dist="228600" dir="54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034" name="Picture 10" descr="\\Server-win\share\アスクル関連\１月作業\0111アスクル\AI\004_924d_eikaiwa\fusen0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7300" y="5508625"/>
            <a:ext cx="1790700" cy="1803400"/>
          </a:xfrm>
          <a:prstGeom prst="rect">
            <a:avLst/>
          </a:prstGeom>
          <a:noFill/>
          <a:effectLst>
            <a:outerShdw blurRad="50800" dist="228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35" name="Picture 11" descr="\\Server-win\share\アスクル関連\１月作業\0111アスクル\AI\004_924d_eikaiwa\fusen00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02000" y="5464175"/>
            <a:ext cx="1739900" cy="1739900"/>
          </a:xfrm>
          <a:prstGeom prst="rect">
            <a:avLst/>
          </a:prstGeom>
          <a:noFill/>
          <a:effectLst>
            <a:outerShdw blurRad="50800" dist="228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36" name="Picture 12" descr="\\Server-win\share\アスクル関連\１月作業\0111アスクル\AI\004_924d_eikaiwa\fusen00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8000" y="7359650"/>
            <a:ext cx="1917700" cy="1854200"/>
          </a:xfrm>
          <a:prstGeom prst="rect">
            <a:avLst/>
          </a:prstGeom>
          <a:noFill/>
          <a:effectLst>
            <a:outerShdw blurRad="50800" dist="228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37" name="Picture 13" descr="\\Server-win\share\アスクル関連\１月作業\0111アスクル\AI\004_924d_eikaiwa\fusen005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49575" y="7353300"/>
            <a:ext cx="1892300" cy="1905000"/>
          </a:xfrm>
          <a:prstGeom prst="rect">
            <a:avLst/>
          </a:prstGeom>
          <a:noFill/>
          <a:effectLst>
            <a:outerShdw blurRad="50800" dist="228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38" name="Picture 14" descr="\\Server-win\share\アスクル関連\１月作業\0111アスクル\AI\004_924d_eikaiwa\fusen00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56200" y="6737350"/>
            <a:ext cx="1955800" cy="1841500"/>
          </a:xfrm>
          <a:prstGeom prst="rect">
            <a:avLst/>
          </a:prstGeom>
          <a:noFill/>
          <a:effectLst>
            <a:outerShdw blurRad="50800" dist="228600" dir="5400000" algn="ctr" rotWithShape="0">
              <a:srgbClr val="000000">
                <a:alpha val="20000"/>
              </a:srgbClr>
            </a:outerShdw>
          </a:effectLst>
        </p:spPr>
      </p:pic>
      <p:pic>
        <p:nvPicPr>
          <p:cNvPr id="1039" name="Picture 15" descr="\\Server-win\share\アスクル関連\１月作業\0111アスクル\AI\004_924d_eikaiwa\tate01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65225" y="3821430"/>
            <a:ext cx="76200" cy="1562100"/>
          </a:xfrm>
          <a:prstGeom prst="rect">
            <a:avLst/>
          </a:prstGeom>
          <a:noFill/>
        </p:spPr>
      </p:pic>
      <p:pic>
        <p:nvPicPr>
          <p:cNvPr id="1040" name="Picture 16" descr="\\Server-win\share\アスクル関連\１月作業\0111アスクル\AI\004_924d_eikaiwa\tate0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14955" y="3834448"/>
            <a:ext cx="101600" cy="1536700"/>
          </a:xfrm>
          <a:prstGeom prst="rect">
            <a:avLst/>
          </a:prstGeom>
          <a:noFill/>
        </p:spPr>
      </p:pic>
      <p:pic>
        <p:nvPicPr>
          <p:cNvPr id="1041" name="Picture 17" descr="\\Server-win\share\アスクル関連\１月作業\0111アスクル\AI\004_924d_eikaiwa\yoko01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8447" y="4128770"/>
            <a:ext cx="3695701" cy="139700"/>
          </a:xfrm>
          <a:prstGeom prst="rect">
            <a:avLst/>
          </a:prstGeom>
          <a:noFill/>
        </p:spPr>
      </p:pic>
      <p:pic>
        <p:nvPicPr>
          <p:cNvPr id="1042" name="Picture 18" descr="\\Server-win\share\アスクル関連\１月作業\0111アスクル\AI\004_924d_eikaiwa\yoko02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7985" y="4734560"/>
            <a:ext cx="3505200" cy="101600"/>
          </a:xfrm>
          <a:prstGeom prst="rect">
            <a:avLst/>
          </a:prstGeom>
          <a:noFill/>
        </p:spPr>
      </p:pic>
      <p:sp>
        <p:nvSpPr>
          <p:cNvPr id="56" name="テキスト ボックス 55"/>
          <p:cNvSpPr txBox="1"/>
          <p:nvPr/>
        </p:nvSpPr>
        <p:spPr>
          <a:xfrm>
            <a:off x="322576" y="4203435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中学生</a:t>
            </a: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コース</a:t>
            </a:r>
            <a:endParaRPr kumimoji="1" lang="ja-JP" altLang="en-US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22576" y="4822565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高校生</a:t>
            </a: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コース</a:t>
            </a:r>
            <a:endParaRPr kumimoji="1" lang="ja-JP" altLang="en-US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281697" y="3846758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レッスン日</a:t>
            </a:r>
            <a:r>
              <a:rPr lang="en-US" altLang="ja-JP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/</a:t>
            </a:r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時間</a:t>
            </a:r>
            <a:endParaRPr kumimoji="1" lang="ja-JP" altLang="en-US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153709" y="386968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月額</a:t>
            </a:r>
            <a:endParaRPr kumimoji="1" lang="ja-JP" altLang="en-US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357317" y="4239809"/>
            <a:ext cx="12620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月曜日</a:t>
            </a:r>
            <a:endParaRPr lang="en-US" altLang="ja-JP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en-US" altLang="ja-JP" sz="1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18:00</a:t>
            </a:r>
            <a:r>
              <a:rPr lang="ja-JP" altLang="en-US" sz="1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19:00</a:t>
            </a:r>
            <a:endParaRPr kumimoji="1" lang="ja-JP" altLang="en-US" sz="12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367507" y="4849214"/>
            <a:ext cx="12620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水曜日</a:t>
            </a:r>
            <a:endParaRPr lang="en-US" altLang="ja-JP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en-US" altLang="ja-JP" sz="1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19:00</a:t>
            </a:r>
            <a:r>
              <a:rPr lang="ja-JP" altLang="en-US" sz="1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20:30</a:t>
            </a:r>
            <a:endParaRPr kumimoji="1" lang="ja-JP" altLang="en-US" sz="12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020010" y="4340395"/>
            <a:ext cx="93326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7,000</a:t>
            </a:r>
            <a:r>
              <a:rPr lang="ja-JP" altLang="en-US" sz="1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円</a:t>
            </a:r>
            <a:endParaRPr kumimoji="1" lang="ja-JP" altLang="en-US" sz="17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020010" y="4882555"/>
            <a:ext cx="93326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8,500</a:t>
            </a:r>
            <a:r>
              <a:rPr lang="ja-JP" altLang="en-US" sz="1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円</a:t>
            </a:r>
            <a:endParaRPr kumimoji="1" lang="ja-JP" altLang="en-US" sz="17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 rot="841907">
            <a:off x="5544378" y="4401761"/>
            <a:ext cx="15846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ＤＦＧ平成ゴシック体W9" pitchFamily="50" charset="-128"/>
                <a:ea typeface="ＤＦＧ平成ゴシック体W9" pitchFamily="50" charset="-128"/>
              </a:rPr>
              <a:t>Let’s</a:t>
            </a:r>
          </a:p>
          <a:p>
            <a:r>
              <a:rPr lang="en-US" altLang="ja-JP" sz="3200" dirty="0">
                <a:latin typeface="ＤＦＧ平成ゴシック体W9" pitchFamily="50" charset="-128"/>
                <a:ea typeface="ＤＦＧ平成ゴシック体W9" pitchFamily="50" charset="-128"/>
              </a:rPr>
              <a:t>Enjoy</a:t>
            </a:r>
          </a:p>
          <a:p>
            <a:r>
              <a:rPr lang="en-US" altLang="ja-JP" sz="3200" dirty="0">
                <a:latin typeface="ＤＦＧ平成ゴシック体W9" pitchFamily="50" charset="-128"/>
                <a:ea typeface="ＤＦＧ平成ゴシック体W9" pitchFamily="50" charset="-128"/>
              </a:rPr>
              <a:t>English!</a:t>
            </a:r>
            <a:endParaRPr kumimoji="1" lang="ja-JP" altLang="en-US" sz="32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377066" y="569848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講師はみんな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 rot="21306382">
            <a:off x="3289783" y="6006668"/>
            <a:ext cx="17395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ネイティブ</a:t>
            </a:r>
            <a:endParaRPr lang="en-US" altLang="ja-JP" sz="2800" dirty="0">
              <a:solidFill>
                <a:srgbClr val="FFF0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ja-JP" altLang="en-US" sz="28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スピーカー</a:t>
            </a:r>
            <a:endParaRPr kumimoji="1" lang="ja-JP" altLang="en-US" sz="2800" dirty="0">
              <a:solidFill>
                <a:srgbClr val="FFF0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 rot="21373753">
            <a:off x="1147568" y="5719615"/>
            <a:ext cx="19801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C2007B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受験生</a:t>
            </a:r>
            <a:endParaRPr lang="en-US" altLang="ja-JP" sz="3200" dirty="0">
              <a:solidFill>
                <a:srgbClr val="C2007B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ja-JP" altLang="en-US" sz="3200" dirty="0">
                <a:solidFill>
                  <a:srgbClr val="C2007B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歓迎</a:t>
            </a:r>
            <a:r>
              <a:rPr lang="en-US" altLang="ja-JP" sz="3200" dirty="0">
                <a:solidFill>
                  <a:srgbClr val="C2007B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3200" dirty="0">
              <a:solidFill>
                <a:srgbClr val="C2007B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 rot="21386847">
            <a:off x="1552577" y="675004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400" dirty="0">
                <a:latin typeface="ＤＦＧ平成ゴシック体W7" pitchFamily="50" charset="-128"/>
                <a:ea typeface="ＤＦＧ平成ゴシック体W7" pitchFamily="50" charset="-128"/>
              </a:rPr>
              <a:t>個人授業可能</a:t>
            </a:r>
            <a:endParaRPr kumimoji="1" lang="ja-JP" altLang="en-US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819775" y="9622155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178243" y="7089664"/>
            <a:ext cx="1937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留学対策</a:t>
            </a:r>
            <a:endParaRPr kumimoji="1" lang="ja-JP" altLang="en-US" sz="32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164580" y="7586280"/>
            <a:ext cx="937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ＤＦＧ平成ゴシック体W9" pitchFamily="50" charset="-128"/>
                <a:ea typeface="ＤＦＧ平成ゴシック体W9" pitchFamily="50" charset="-128"/>
              </a:rPr>
              <a:t>も</a:t>
            </a:r>
            <a:r>
              <a:rPr lang="en-US" altLang="ja-JP" sz="2400" dirty="0">
                <a:latin typeface="ＤＦＧ平成ゴシック体W9" pitchFamily="50" charset="-128"/>
                <a:ea typeface="ＤＦＧ平成ゴシック体W9" pitchFamily="50" charset="-128"/>
              </a:rPr>
              <a:t>OK</a:t>
            </a:r>
            <a:endParaRPr kumimoji="1" lang="ja-JP" altLang="en-US" sz="24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 rot="205585">
            <a:off x="5368302" y="7938760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生の英語指導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 rot="21341807">
            <a:off x="2906299" y="7626414"/>
            <a:ext cx="17091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700" dirty="0">
                <a:latin typeface="ＤＦＧ平成ゴシック体W7" pitchFamily="50" charset="-128"/>
                <a:ea typeface="ＤＦＧ平成ゴシック体W7" pitchFamily="50" charset="-128"/>
              </a:rPr>
              <a:t>基礎力が</a:t>
            </a:r>
            <a:r>
              <a:rPr lang="en-US" altLang="ja-JP" sz="1700" dirty="0">
                <a:latin typeface="ＤＦＧ平成ゴシック体W7" pitchFamily="50" charset="-128"/>
                <a:ea typeface="ＤＦＧ平成ゴシック体W7" pitchFamily="50" charset="-128"/>
              </a:rPr>
              <a:t>UP</a:t>
            </a:r>
            <a:r>
              <a:rPr lang="ja-JP" altLang="en-US" sz="1700" dirty="0">
                <a:latin typeface="ＤＦＧ平成ゴシック体W7" pitchFamily="50" charset="-128"/>
                <a:ea typeface="ＤＦＧ平成ゴシック体W7" pitchFamily="50" charset="-128"/>
              </a:rPr>
              <a:t>する</a:t>
            </a:r>
            <a:endParaRPr kumimoji="1" lang="ja-JP" altLang="en-US" sz="17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 rot="21306382">
            <a:off x="2950101" y="7926908"/>
            <a:ext cx="17636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オリジナル</a:t>
            </a:r>
            <a:endParaRPr lang="en-US" altLang="ja-JP" sz="28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テキスト</a:t>
            </a:r>
            <a:endParaRPr kumimoji="1" lang="ja-JP" altLang="en-US" sz="28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 rot="21195503">
            <a:off x="650360" y="7976860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spc="300" dirty="0">
                <a:latin typeface="ＤＦＧ平成ゴシック体W7" pitchFamily="50" charset="-128"/>
                <a:ea typeface="ＤＦＧ平成ゴシック体W7" pitchFamily="50" charset="-128"/>
              </a:rPr>
              <a:t>１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クラス３名まで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 rot="21298917">
            <a:off x="607566" y="8280032"/>
            <a:ext cx="18004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latin typeface="ＤＦＧ平成ゴシック体W9" pitchFamily="50" charset="-128"/>
                <a:ea typeface="ＤＦＧ平成ゴシック体W9" pitchFamily="50" charset="-128"/>
              </a:rPr>
              <a:t>少人数制授業</a:t>
            </a:r>
            <a:endParaRPr kumimoji="1" lang="ja-JP" altLang="en-US" sz="21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02920" y="9494520"/>
            <a:ext cx="152400" cy="2667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flipH="1">
            <a:off x="4511040" y="9494520"/>
            <a:ext cx="130735" cy="28194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638389" y="9386872"/>
            <a:ext cx="40014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まずは、お電話でご連絡ください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62823" y="9684079"/>
            <a:ext cx="474681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</a:t>
            </a:r>
            <a:r>
              <a:rPr lang="en-US" altLang="ja-JP" sz="5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5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１２３４</a:t>
            </a:r>
            <a:r>
              <a:rPr lang="en-US" altLang="ja-JP" sz="5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lang="ja-JP" altLang="en-US" sz="5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１１１１</a:t>
            </a:r>
            <a:endParaRPr kumimoji="1" lang="ja-JP" altLang="en-US" sz="5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1030" name="Picture 6" descr="\\Server-win\share\アスクル関連\１月作業\0111アスクル\AI\004_924d_eikaiwa\fukidashi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330312" y="-912302"/>
            <a:ext cx="9884667" cy="6661960"/>
          </a:xfrm>
          <a:prstGeom prst="rect">
            <a:avLst/>
          </a:prstGeom>
          <a:noFill/>
        </p:spPr>
      </p:pic>
      <p:sp>
        <p:nvSpPr>
          <p:cNvPr id="45" name="テキスト ボックス 44"/>
          <p:cNvSpPr txBox="1"/>
          <p:nvPr/>
        </p:nvSpPr>
        <p:spPr>
          <a:xfrm>
            <a:off x="1579880" y="1348740"/>
            <a:ext cx="4445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300" dirty="0" err="1">
                <a:solidFill>
                  <a:srgbClr val="C200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Askul</a:t>
            </a:r>
            <a:r>
              <a:rPr lang="en-US" altLang="ja-JP" sz="3300" dirty="0">
                <a:solidFill>
                  <a:srgbClr val="C200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English School</a:t>
            </a:r>
            <a:endParaRPr kumimoji="1" lang="ja-JP" altLang="en-US" sz="3300" dirty="0">
              <a:solidFill>
                <a:srgbClr val="C2007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564640" y="1802992"/>
            <a:ext cx="4445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300" dirty="0">
                <a:solidFill>
                  <a:srgbClr val="C2007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生徒募集中</a:t>
            </a:r>
            <a:endParaRPr kumimoji="1" lang="ja-JP" altLang="en-US" sz="6300" dirty="0">
              <a:solidFill>
                <a:srgbClr val="C2007B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182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ＤＦＧ平成ゴシック体W7</vt:lpstr>
      <vt:lpstr>ＤＦＧ平成ゴシック体W9</vt:lpstr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2017-01-19T10:41:32Z</dcterms:created>
  <dcterms:modified xsi:type="dcterms:W3CDTF">2017-02-23T10:48:28Z</dcterms:modified>
</cp:coreProperties>
</file>