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6523"/>
    <a:srgbClr val="C50029"/>
    <a:srgbClr val="FF6600"/>
    <a:srgbClr val="000099"/>
    <a:srgbClr val="0000FF"/>
    <a:srgbClr val="FF3300"/>
    <a:srgbClr val="663300"/>
    <a:srgbClr val="9C308D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１月作業\0111アスクル\AI\005_925d_secondlife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4" y="693739"/>
            <a:ext cx="7776220" cy="6100767"/>
          </a:xfrm>
          <a:prstGeom prst="rect">
            <a:avLst/>
          </a:prstGeom>
          <a:noFill/>
        </p:spPr>
      </p:pic>
      <p:sp>
        <p:nvSpPr>
          <p:cNvPr id="58" name="正方形/長方形 57"/>
          <p:cNvSpPr/>
          <p:nvPr/>
        </p:nvSpPr>
        <p:spPr>
          <a:xfrm>
            <a:off x="5715000" y="4279900"/>
            <a:ext cx="1397000" cy="1422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3" name="Picture 9" descr="\\Server-win\share\アスクル関連\１月作業\0111アスクル\AI\005_925d_secondlife\wak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" y="8067675"/>
            <a:ext cx="6096000" cy="10668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05_925d_secondlife\toiawas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525" y="9658350"/>
            <a:ext cx="939800" cy="3810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05_925d_secondlife\maruob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30475" y="6588125"/>
            <a:ext cx="2654300" cy="4064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05_925d_secondlife\maru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6075" y="4324350"/>
            <a:ext cx="1917700" cy="19050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05_925d_secondlife\kaijyo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31950" y="7651750"/>
            <a:ext cx="622300" cy="3175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05_925d_secondlife\haikei_ch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7775576" cy="914400"/>
          </a:xfrm>
          <a:prstGeom prst="rect">
            <a:avLst/>
          </a:prstGeom>
          <a:noFill/>
        </p:spPr>
      </p:pic>
      <p:cxnSp>
        <p:nvCxnSpPr>
          <p:cNvPr id="35" name="直線コネクタ 34"/>
          <p:cNvCxnSpPr/>
          <p:nvPr/>
        </p:nvCxnSpPr>
        <p:spPr>
          <a:xfrm>
            <a:off x="1287145" y="461645"/>
            <a:ext cx="152400" cy="2667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flipH="1">
            <a:off x="6209665" y="461645"/>
            <a:ext cx="130735" cy="28194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1238250" y="347647"/>
            <a:ext cx="513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24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みなさんの声を聞かせてください！</a:t>
            </a:r>
            <a:endParaRPr lang="ja-JP" altLang="ja-JP" sz="2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1034" name="Picture 10" descr="\\Server-win\share\アスクル関連\１月作業\0111アスクル\AI\005_925d_secondlife\yajirush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09675" y="8496300"/>
            <a:ext cx="165100" cy="177800"/>
          </a:xfrm>
          <a:prstGeom prst="rect">
            <a:avLst/>
          </a:prstGeom>
          <a:noFill/>
        </p:spPr>
      </p:pic>
      <p:pic>
        <p:nvPicPr>
          <p:cNvPr id="43" name="Picture 10" descr="\\Server-win\share\アスクル関連\１月作業\0111アスクル\AI\005_925d_secondlife\yajirush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09675" y="8747174"/>
            <a:ext cx="165100" cy="177800"/>
          </a:xfrm>
          <a:prstGeom prst="rect">
            <a:avLst/>
          </a:prstGeom>
          <a:noFill/>
        </p:spPr>
      </p:pic>
      <p:pic>
        <p:nvPicPr>
          <p:cNvPr id="45" name="Picture 10" descr="\\Server-win\share\アスクル関連\１月作業\0111アスクル\AI\005_925d_secondlife\yajirush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6878" y="8496300"/>
            <a:ext cx="165100" cy="177800"/>
          </a:xfrm>
          <a:prstGeom prst="rect">
            <a:avLst/>
          </a:prstGeom>
          <a:noFill/>
        </p:spPr>
      </p:pic>
      <p:pic>
        <p:nvPicPr>
          <p:cNvPr id="54" name="Picture 10" descr="\\Server-win\share\アスクル関連\１月作業\0111アスクル\AI\005_925d_secondlife\yajirush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6878" y="8747174"/>
            <a:ext cx="165100" cy="177800"/>
          </a:xfrm>
          <a:prstGeom prst="rect">
            <a:avLst/>
          </a:prstGeom>
          <a:noFill/>
        </p:spPr>
      </p:pic>
      <p:sp>
        <p:nvSpPr>
          <p:cNvPr id="56" name="テキスト ボックス 55"/>
          <p:cNvSpPr txBox="1"/>
          <p:nvPr/>
        </p:nvSpPr>
        <p:spPr>
          <a:xfrm>
            <a:off x="5991225" y="4772025"/>
            <a:ext cx="85792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ダミー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603574" y="5692773"/>
            <a:ext cx="16289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1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講師：ライフプランナー　</a:t>
            </a:r>
            <a:endParaRPr lang="ja-JP" altLang="ja-JP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ja-JP" sz="11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鈴木</a:t>
            </a:r>
            <a:r>
              <a:rPr lang="ja-JP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ja-JP" altLang="ja-JP" sz="11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健太</a:t>
            </a:r>
            <a:endParaRPr lang="ja-JP" altLang="ja-JP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908685" y="4383405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26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</a:t>
            </a:r>
            <a:endParaRPr lang="ja-JP" altLang="ja-JP" sz="2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61" name="直線コネクタ 60"/>
          <p:cNvCxnSpPr/>
          <p:nvPr/>
        </p:nvCxnSpPr>
        <p:spPr>
          <a:xfrm>
            <a:off x="708660" y="4914900"/>
            <a:ext cx="1295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803264" y="4893945"/>
            <a:ext cx="1071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区内在住の</a:t>
            </a:r>
            <a:endParaRPr lang="ja-JP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894704" y="576664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以上の方</a:t>
            </a:r>
            <a:endParaRPr lang="ja-JP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42925" y="4947284"/>
            <a:ext cx="15678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6000" b="1" dirty="0">
                <a:solidFill>
                  <a:srgbClr val="C5002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６０</a:t>
            </a:r>
            <a:r>
              <a:rPr lang="ja-JP" altLang="ja-JP" sz="2400" b="1" dirty="0">
                <a:solidFill>
                  <a:srgbClr val="C5002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歳</a:t>
            </a:r>
            <a:endParaRPr lang="ja-JP" altLang="ja-JP" sz="2400" dirty="0">
              <a:solidFill>
                <a:srgbClr val="C50029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007415" y="1012477"/>
            <a:ext cx="434340" cy="4001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</a:t>
            </a:r>
            <a:endParaRPr lang="en-US" altLang="ja-JP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696900" y="851118"/>
            <a:ext cx="434340" cy="67710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ja-JP" sz="3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424510" y="1012477"/>
            <a:ext cx="434340" cy="4001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</a:t>
            </a:r>
            <a:endParaRPr lang="en-US" altLang="ja-JP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356360" y="1334437"/>
            <a:ext cx="513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2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ライフプランセミナー</a:t>
            </a:r>
            <a:endParaRPr lang="ja-JP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27660" y="1771144"/>
            <a:ext cx="713232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700" b="1" spc="1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充実したセカンドライフに向けて</a:t>
            </a:r>
            <a:endParaRPr lang="ja-JP" altLang="ja-JP" sz="3700" spc="1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363980" y="2367032"/>
            <a:ext cx="513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6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～そろそろ考えてみませんか？</a:t>
            </a:r>
            <a:r>
              <a:rPr lang="ja-JP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ja-JP" altLang="ja-JP" sz="16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退職後の生き方を～</a:t>
            </a:r>
            <a:endParaRPr lang="ja-JP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641072" y="6612468"/>
            <a:ext cx="245451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7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参加料無料・ご予約不要</a:t>
            </a:r>
            <a:endParaRPr lang="ja-JP" altLang="ja-JP" sz="17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457325" y="6852285"/>
            <a:ext cx="4754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spc="-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</a:t>
            </a:r>
            <a:r>
              <a:rPr lang="ja-JP" altLang="ja-JP" sz="2800" b="1" spc="-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4800" spc="-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en-US" altLang="ja-JP" sz="4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</a:t>
            </a:r>
            <a:r>
              <a:rPr lang="ja-JP" altLang="ja-JP" sz="28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  <a:r>
              <a:rPr lang="en-US" altLang="ja-JP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</a:t>
            </a:r>
            <a:r>
              <a:rPr lang="ja-JP" altLang="ja-JP" sz="28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ja-JP" sz="28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16</a:t>
            </a:r>
            <a:r>
              <a:rPr lang="ja-JP" altLang="ja-JP" sz="28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ja-JP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688465" y="765238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会場</a:t>
            </a:r>
            <a:endParaRPr lang="ja-JP" altLang="ja-JP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303808" y="7619588"/>
            <a:ext cx="4089372" cy="3847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9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アスクル会議室</a:t>
            </a:r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（東京都江東区豊洲</a:t>
            </a:r>
            <a:r>
              <a:rPr kumimoji="1"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816128" y="8092028"/>
            <a:ext cx="4089372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ja-JP" altLang="ja-JP" sz="1500" b="1" dirty="0">
                <a:solidFill>
                  <a:srgbClr val="7D652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こんなお気持ちはありませんか？</a:t>
            </a:r>
            <a:endParaRPr lang="ja-JP" altLang="ja-JP" sz="1500" dirty="0">
              <a:solidFill>
                <a:srgbClr val="7D6523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336068" y="8427308"/>
            <a:ext cx="2458692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再就職してまだまだ働きたい！</a:t>
            </a:r>
            <a:endParaRPr lang="ja-JP" altLang="ja-JP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336068" y="8671356"/>
            <a:ext cx="2458692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故郷に戻って地域貢献したい！</a:t>
            </a:r>
            <a:endParaRPr lang="ja-JP" altLang="ja-JP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4137718" y="8427308"/>
            <a:ext cx="2711433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自分の趣味を追い求めてみたい！</a:t>
            </a:r>
            <a:endParaRPr lang="ja-JP" altLang="ja-JP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137718" y="8671356"/>
            <a:ext cx="2711433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家族に幸せになってもらいたい！</a:t>
            </a:r>
            <a:endParaRPr lang="ja-JP" altLang="ja-JP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27408" y="9090248"/>
            <a:ext cx="462277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28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ライフプランセミナー事務局</a:t>
            </a:r>
            <a:endParaRPr lang="ja-JP" altLang="ja-JP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627408" y="9692228"/>
            <a:ext cx="97279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お問い合わせは</a:t>
            </a:r>
            <a:endParaRPr lang="ja-JP" altLang="ja-JP" sz="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ja-JP" sz="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こちらへ</a:t>
            </a:r>
            <a:endParaRPr lang="ja-JP" altLang="ja-JP" sz="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534188" y="9524588"/>
            <a:ext cx="408175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3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 03-1234-1111</a:t>
            </a:r>
            <a:endParaRPr lang="ja-JP" altLang="ja-JP" sz="3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789708" y="10049213"/>
            <a:ext cx="164335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（受付時間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9</a:t>
            </a:r>
            <a:r>
              <a:rPr lang="ja-JP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18</a:t>
            </a:r>
            <a:r>
              <a:rPr lang="ja-JP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ja-JP" sz="10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  <a:endParaRPr lang="ja-JP" altLang="ja-JP" sz="1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5478780" y="9220200"/>
            <a:ext cx="1638300" cy="1021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860578" y="9514879"/>
            <a:ext cx="85792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ダミー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227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2017-01-19T10:42:42Z</dcterms:created>
  <dcterms:modified xsi:type="dcterms:W3CDTF">2017-02-23T10:52:19Z</dcterms:modified>
</cp:coreProperties>
</file>