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09B"/>
    <a:srgbClr val="C50030"/>
    <a:srgbClr val="FFF000"/>
    <a:srgbClr val="FF6600"/>
    <a:srgbClr val="000099"/>
    <a:srgbClr val="0000FF"/>
    <a:srgbClr val="FF3300"/>
    <a:srgbClr val="663300"/>
    <a:srgbClr val="9C308D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-win\share\アスクル関連\１月作業\0111アスクル\AI\006_926d_secondlife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22090"/>
            <a:ext cx="7775575" cy="10185623"/>
          </a:xfrm>
          <a:prstGeom prst="rect">
            <a:avLst/>
          </a:prstGeom>
          <a:noFill/>
        </p:spPr>
      </p:pic>
      <p:pic>
        <p:nvPicPr>
          <p:cNvPr id="1035" name="Picture 11" descr="\\Server-win\share\アスクル関連\１月作業\0111アスクル\AI\006_926d_secondlife\wak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037" y="8054975"/>
            <a:ext cx="6437313" cy="10160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06_926d_secondlife\kaijyo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37847" y="7639503"/>
            <a:ext cx="622300" cy="3175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06_926d_secondlife\obi_pin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7770813" cy="9144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06_926d_secondlife\maru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8300" y="3841750"/>
            <a:ext cx="1917700" cy="1905000"/>
          </a:xfrm>
          <a:prstGeom prst="rect">
            <a:avLst/>
          </a:prstGeom>
          <a:noFill/>
        </p:spPr>
      </p:pic>
      <p:cxnSp>
        <p:nvCxnSpPr>
          <p:cNvPr id="35" name="直線コネクタ 34"/>
          <p:cNvCxnSpPr/>
          <p:nvPr/>
        </p:nvCxnSpPr>
        <p:spPr>
          <a:xfrm>
            <a:off x="1287145" y="461645"/>
            <a:ext cx="152400" cy="2667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 flipH="1">
            <a:off x="6209665" y="461645"/>
            <a:ext cx="130735" cy="28194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1238250" y="347647"/>
            <a:ext cx="513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24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みなさんの声を聞かせてください！</a:t>
            </a:r>
            <a:endParaRPr lang="ja-JP" altLang="ja-JP" sz="2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007415" y="1012477"/>
            <a:ext cx="434340" cy="4001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回</a:t>
            </a:r>
            <a:endParaRPr lang="en-US" altLang="ja-JP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696900" y="851118"/>
            <a:ext cx="434340" cy="677108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altLang="ja-JP" sz="3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424510" y="1012477"/>
            <a:ext cx="434340" cy="4001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第</a:t>
            </a:r>
            <a:endParaRPr lang="en-US" altLang="ja-JP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356360" y="1334437"/>
            <a:ext cx="513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24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ライフプランセミナー</a:t>
            </a:r>
            <a:endParaRPr lang="ja-JP" altLang="ja-JP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27660" y="1771144"/>
            <a:ext cx="713232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700" b="1" spc="1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充実したセカンドライフに向けて</a:t>
            </a:r>
            <a:endParaRPr lang="ja-JP" altLang="ja-JP" sz="3700" spc="15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363980" y="2367032"/>
            <a:ext cx="513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16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～そろそろ考えてみませんか？</a:t>
            </a:r>
            <a:r>
              <a:rPr lang="ja-JP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ja-JP" altLang="ja-JP" sz="16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退職後の生き方を～</a:t>
            </a:r>
            <a:endParaRPr lang="ja-JP" altLang="ja-JP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908685" y="3888105"/>
            <a:ext cx="8515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26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</a:t>
            </a:r>
            <a:endParaRPr lang="ja-JP" altLang="ja-JP" sz="2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803264" y="4398645"/>
            <a:ext cx="1071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14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区内在住の</a:t>
            </a:r>
            <a:endParaRPr lang="ja-JP" altLang="ja-JP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894704" y="527134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14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以上の方</a:t>
            </a:r>
            <a:endParaRPr lang="ja-JP" altLang="ja-JP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42925" y="4451984"/>
            <a:ext cx="15678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6000" b="1" dirty="0">
                <a:solidFill>
                  <a:srgbClr val="FFF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６０</a:t>
            </a:r>
            <a:r>
              <a:rPr lang="ja-JP" altLang="ja-JP" sz="2400" b="1" dirty="0">
                <a:solidFill>
                  <a:srgbClr val="FFF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歳</a:t>
            </a:r>
            <a:endParaRPr lang="ja-JP" altLang="ja-JP" sz="2400" dirty="0">
              <a:solidFill>
                <a:srgbClr val="FFF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708660" y="4400550"/>
            <a:ext cx="12954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正方形/長方形 64"/>
          <p:cNvSpPr/>
          <p:nvPr/>
        </p:nvSpPr>
        <p:spPr>
          <a:xfrm>
            <a:off x="5715000" y="4279900"/>
            <a:ext cx="1397000" cy="1422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991225" y="4772025"/>
            <a:ext cx="857927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ダミー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603574" y="5692773"/>
            <a:ext cx="16289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11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講師：ライフプランナー　</a:t>
            </a:r>
            <a:endParaRPr lang="ja-JP" altLang="ja-JP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ja-JP" sz="11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鈴木</a:t>
            </a:r>
            <a:r>
              <a:rPr lang="ja-JP" altLang="ja-JP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ja-JP" altLang="ja-JP" sz="11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健太</a:t>
            </a:r>
            <a:endParaRPr lang="ja-JP" altLang="ja-JP" sz="11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1033" name="Picture 9" descr="\\Server-win\share\アスクル関連\１月作業\0111アスクル\AI\006_926d_secondlife\obi_shiro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1425" y="6597650"/>
            <a:ext cx="2654300" cy="406400"/>
          </a:xfrm>
          <a:prstGeom prst="rect">
            <a:avLst/>
          </a:prstGeom>
          <a:noFill/>
        </p:spPr>
      </p:pic>
      <p:sp>
        <p:nvSpPr>
          <p:cNvPr id="71" name="テキスト ボックス 70"/>
          <p:cNvSpPr txBox="1"/>
          <p:nvPr/>
        </p:nvSpPr>
        <p:spPr>
          <a:xfrm>
            <a:off x="1457325" y="6852285"/>
            <a:ext cx="47548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spc="-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</a:t>
            </a:r>
            <a:r>
              <a:rPr lang="ja-JP" altLang="ja-JP" sz="2800" b="1" spc="-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4800" spc="-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en-US" altLang="ja-JP" sz="4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</a:t>
            </a:r>
            <a:r>
              <a:rPr lang="ja-JP" altLang="ja-JP" sz="2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日（土）</a:t>
            </a:r>
            <a:r>
              <a:rPr lang="en-US" altLang="ja-JP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</a:t>
            </a:r>
            <a:r>
              <a:rPr lang="ja-JP" altLang="ja-JP" sz="2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ja-JP" sz="2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16</a:t>
            </a:r>
            <a:r>
              <a:rPr lang="ja-JP" altLang="ja-JP" sz="2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ja-JP" sz="2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2750076" y="6612468"/>
            <a:ext cx="223651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1700" b="1" dirty="0">
                <a:solidFill>
                  <a:srgbClr val="C5003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参加料無料・ご予不要</a:t>
            </a:r>
            <a:endParaRPr lang="ja-JP" altLang="ja-JP" sz="1700" dirty="0">
              <a:solidFill>
                <a:srgbClr val="C5003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678940" y="763333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会場</a:t>
            </a:r>
            <a:endParaRPr lang="ja-JP" altLang="ja-JP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275233" y="7619588"/>
            <a:ext cx="4089372" cy="3847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19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アスクル会議室</a:t>
            </a:r>
            <a:r>
              <a:rPr kumimoji="1" lang="ja-JP" altLang="en-US" sz="14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（東京都江東区豊洲</a:t>
            </a:r>
            <a:r>
              <a:rPr kumimoji="1" lang="en-US" altLang="ja-JP" sz="14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r>
              <a:rPr kumimoji="1" lang="ja-JP" altLang="en-US" sz="14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</a:p>
        </p:txBody>
      </p:sp>
      <p:pic>
        <p:nvPicPr>
          <p:cNvPr id="1034" name="Picture 10" descr="\\Server-win\share\アスクル関連\１月作業\0111アスクル\AI\006_926d_secondlife\toiawas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525" y="9667875"/>
            <a:ext cx="939800" cy="381000"/>
          </a:xfrm>
          <a:prstGeom prst="rect">
            <a:avLst/>
          </a:prstGeom>
          <a:noFill/>
        </p:spPr>
      </p:pic>
      <p:pic>
        <p:nvPicPr>
          <p:cNvPr id="1036" name="Picture 12" descr="\\Server-win\share\アスクル関連\１月作業\0111アスクル\AI\006_926d_secondlife\yajirushi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10945" y="8491220"/>
            <a:ext cx="165100" cy="177800"/>
          </a:xfrm>
          <a:prstGeom prst="rect">
            <a:avLst/>
          </a:prstGeom>
          <a:noFill/>
        </p:spPr>
      </p:pic>
      <p:pic>
        <p:nvPicPr>
          <p:cNvPr id="75" name="Picture 12" descr="\\Server-win\share\アスクル関連\１月作業\0111アスクル\AI\006_926d_secondlife\yajirushi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10945" y="8735060"/>
            <a:ext cx="165100" cy="177800"/>
          </a:xfrm>
          <a:prstGeom prst="rect">
            <a:avLst/>
          </a:prstGeom>
          <a:noFill/>
        </p:spPr>
      </p:pic>
      <p:pic>
        <p:nvPicPr>
          <p:cNvPr id="76" name="Picture 12" descr="\\Server-win\share\アスクル関連\１月作業\0111アスクル\AI\006_926d_secondlife\yajirushi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0275" y="8491220"/>
            <a:ext cx="165100" cy="177800"/>
          </a:xfrm>
          <a:prstGeom prst="rect">
            <a:avLst/>
          </a:prstGeom>
          <a:noFill/>
        </p:spPr>
      </p:pic>
      <p:pic>
        <p:nvPicPr>
          <p:cNvPr id="77" name="Picture 12" descr="\\Server-win\share\アスクル関連\１月作業\0111アスクル\AI\006_926d_secondlife\yajirushi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0275" y="8735060"/>
            <a:ext cx="165100" cy="177800"/>
          </a:xfrm>
          <a:prstGeom prst="rect">
            <a:avLst/>
          </a:prstGeom>
          <a:noFill/>
        </p:spPr>
      </p:pic>
      <p:sp>
        <p:nvSpPr>
          <p:cNvPr id="79" name="正方形/長方形 78"/>
          <p:cNvSpPr/>
          <p:nvPr/>
        </p:nvSpPr>
        <p:spPr>
          <a:xfrm>
            <a:off x="5478780" y="9220200"/>
            <a:ext cx="1638300" cy="1021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5860578" y="9514879"/>
            <a:ext cx="857927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ダミー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627408" y="9090248"/>
            <a:ext cx="462277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2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ライフプランセミナー事務局</a:t>
            </a:r>
            <a:endParaRPr lang="ja-JP" altLang="ja-JP" sz="2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95876" y="9676462"/>
            <a:ext cx="97279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お問い合わせは</a:t>
            </a:r>
            <a:endParaRPr lang="ja-JP" altLang="ja-JP" sz="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ja-JP" sz="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こちらへ</a:t>
            </a:r>
            <a:endParaRPr lang="ja-JP" altLang="ja-JP" sz="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534188" y="9524588"/>
            <a:ext cx="408175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3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 03-1234-1111</a:t>
            </a:r>
            <a:endParaRPr lang="ja-JP" altLang="ja-JP" sz="3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789708" y="10049213"/>
            <a:ext cx="164335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10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（受付時間</a:t>
            </a:r>
            <a:r>
              <a:rPr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9</a:t>
            </a:r>
            <a:r>
              <a:rPr lang="ja-JP" altLang="ja-JP" sz="10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ja-JP" sz="10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18</a:t>
            </a:r>
            <a:r>
              <a:rPr lang="ja-JP" altLang="ja-JP" sz="10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ja-JP" sz="10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  <a:endParaRPr lang="ja-JP" altLang="ja-JP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1816128" y="8092028"/>
            <a:ext cx="4089372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ja-JP" altLang="ja-JP" sz="1500" b="1" dirty="0">
                <a:solidFill>
                  <a:srgbClr val="CD609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こんなお気持ちはありませんか？</a:t>
            </a:r>
            <a:endParaRPr lang="ja-JP" altLang="ja-JP" sz="1500" dirty="0">
              <a:solidFill>
                <a:srgbClr val="CD609B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336068" y="8408258"/>
            <a:ext cx="2458692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13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再就職してまだまだ働きたい！</a:t>
            </a:r>
            <a:endParaRPr lang="ja-JP" altLang="ja-JP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336068" y="8652306"/>
            <a:ext cx="2458692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13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故郷に戻って地域貢献したい！</a:t>
            </a:r>
            <a:endParaRPr lang="ja-JP" altLang="ja-JP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137718" y="8408258"/>
            <a:ext cx="2711433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13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自分の趣味を追い求めてみたい！</a:t>
            </a:r>
            <a:endParaRPr lang="ja-JP" altLang="ja-JP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137719" y="8652306"/>
            <a:ext cx="2711432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ja-JP" sz="1300" b="1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家族に幸せになってもらいたい！</a:t>
            </a:r>
            <a:endParaRPr lang="ja-JP" altLang="ja-JP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227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2017-01-19T10:44:06Z</dcterms:created>
  <dcterms:modified xsi:type="dcterms:W3CDTF">2017-02-23T10:58:40Z</dcterms:modified>
</cp:coreProperties>
</file>