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4D39"/>
    <a:srgbClr val="77531E"/>
    <a:srgbClr val="C8152D"/>
    <a:srgbClr val="CC0000"/>
    <a:srgbClr val="CC3300"/>
    <a:srgbClr val="663300"/>
    <a:srgbClr val="996633"/>
    <a:srgbClr val="FFFFE1"/>
    <a:srgbClr val="FFFFCC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" y="0"/>
            <a:ext cx="7776000" cy="10912614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497438" y="800872"/>
            <a:ext cx="6768000" cy="331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48" y="788503"/>
            <a:ext cx="6836678" cy="8244857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348" y="6142186"/>
            <a:ext cx="3230887" cy="2801118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7" y="6148536"/>
            <a:ext cx="3230887" cy="280111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571" y="3489025"/>
            <a:ext cx="3224791" cy="260909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15" y="3489025"/>
            <a:ext cx="3224791" cy="260909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89" y="412626"/>
            <a:ext cx="7110998" cy="114909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597006" y="605908"/>
            <a:ext cx="4563237" cy="46166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en-US" altLang="ja-JP" sz="3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</a:t>
            </a:r>
            <a:r>
              <a:rPr lang="en-US" altLang="ja-JP" sz="3000" b="1" spc="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ja-JP" altLang="en-US" sz="3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のオトクなプラン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401763" y="3676433"/>
            <a:ext cx="1646237" cy="51809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>
              <a:lnSpc>
                <a:spcPts val="2000"/>
              </a:lnSpc>
            </a:pPr>
            <a:r>
              <a:rPr lang="en-US" altLang="ja-JP" sz="18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名様プラン</a:t>
            </a:r>
          </a:p>
          <a:p>
            <a:pPr algn="ctr" fontAlgn="ctr">
              <a:lnSpc>
                <a:spcPts val="2000"/>
              </a:lnSpc>
            </a:pP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85838" y="4305019"/>
            <a:ext cx="1751012" cy="123110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おつまみ三種盛り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バーニャカウダ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まぐろのカルパッチョ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チーズ盛り合わせ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本日のパスタ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デザート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2200274" y="5139019"/>
            <a:ext cx="1338075" cy="606553"/>
            <a:chOff x="2200274" y="5139019"/>
            <a:chExt cx="1338075" cy="606553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274" y="5139019"/>
              <a:ext cx="1338075" cy="606553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2364486" y="5189819"/>
              <a:ext cx="1009650" cy="52578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zh-TW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zh-TW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¥3,980</a:t>
              </a:r>
            </a:p>
            <a:p>
              <a:pPr algn="ctr">
                <a:lnSpc>
                  <a:spcPts val="900"/>
                </a:lnSpc>
              </a:pPr>
              <a:r>
                <a:rPr lang="zh-TW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4206083" y="3682783"/>
            <a:ext cx="2677318" cy="51296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パーティプラン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</a:p>
          <a:p>
            <a:pPr algn="ctr" fontAlgn="ctr">
              <a:lnSpc>
                <a:spcPts val="2000"/>
              </a:lnSpc>
            </a:pP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5481826" y="5145088"/>
            <a:ext cx="1338075" cy="606553"/>
            <a:chOff x="2200274" y="5139019"/>
            <a:chExt cx="1338075" cy="606553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274" y="5139019"/>
              <a:ext cx="1338075" cy="606553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2364486" y="5189819"/>
              <a:ext cx="1009650" cy="52578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zh-TW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zh-TW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</a:t>
              </a:r>
              <a:r>
                <a:rPr lang="en-US" altLang="ja-JP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</a:t>
              </a:r>
              <a:r>
                <a:rPr lang="en-US" altLang="ja-JP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</a:t>
              </a: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</a:p>
            <a:p>
              <a:pPr algn="ctr">
                <a:lnSpc>
                  <a:spcPts val="900"/>
                </a:lnSpc>
              </a:pPr>
              <a:r>
                <a:rPr lang="zh-TW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4300538" y="4316727"/>
            <a:ext cx="1636712" cy="143629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solidFill>
                  <a:srgbClr val="BB4D39"/>
                </a:solidFill>
                <a:latin typeface="+mn-ea"/>
              </a:rPr>
              <a:t> </a:t>
            </a:r>
            <a:r>
              <a:rPr lang="ja-JP" altLang="en-US" sz="1200" b="1" dirty="0">
                <a:latin typeface="+mn-ea"/>
              </a:rPr>
              <a:t>おつまみ三種盛り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バーニャカウダ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まぐろのカルパッチョ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ローストビーフ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特製ピザ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本日のパスタ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デザート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02306" y="6346290"/>
            <a:ext cx="2677318" cy="51296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貸切プラン（</a:t>
            </a:r>
            <a:r>
              <a:rPr lang="en-US" altLang="ja-JP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36</a:t>
            </a: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名様まで）</a:t>
            </a:r>
          </a:p>
          <a:p>
            <a:pPr algn="ctr" fontAlgn="ctr">
              <a:lnSpc>
                <a:spcPts val="2000"/>
              </a:lnSpc>
            </a:pP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2222499" y="7982887"/>
            <a:ext cx="1338075" cy="606553"/>
            <a:chOff x="2200274" y="5139019"/>
            <a:chExt cx="1338075" cy="606553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274" y="5139019"/>
              <a:ext cx="1338075" cy="606553"/>
            </a:xfrm>
            <a:prstGeom prst="rect">
              <a:avLst/>
            </a:prstGeom>
          </p:spPr>
        </p:pic>
        <p:sp>
          <p:nvSpPr>
            <p:cNvPr id="19" name="正方形/長方形 18"/>
            <p:cNvSpPr/>
            <p:nvPr/>
          </p:nvSpPr>
          <p:spPr>
            <a:xfrm>
              <a:off x="2364486" y="5189819"/>
              <a:ext cx="1009650" cy="52578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zh-TW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</a:t>
              </a:r>
              <a:r>
                <a:rPr lang="en-US" altLang="ja-JP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</a:t>
              </a:r>
              <a:r>
                <a:rPr lang="en-US" altLang="ja-JP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50</a:t>
              </a: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</a:p>
            <a:p>
              <a:pPr algn="ctr">
                <a:lnSpc>
                  <a:spcPts val="900"/>
                </a:lnSpc>
              </a:pPr>
              <a:r>
                <a:rPr lang="zh-TW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1006286" y="7002992"/>
            <a:ext cx="1636712" cy="162506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solidFill>
                  <a:srgbClr val="BB4D39"/>
                </a:solidFill>
                <a:latin typeface="+mn-ea"/>
              </a:rPr>
              <a:t> </a:t>
            </a:r>
            <a:r>
              <a:rPr lang="ja-JP" altLang="en-US" sz="1200" b="1" dirty="0">
                <a:latin typeface="+mn-ea"/>
              </a:rPr>
              <a:t>おつまみ</a:t>
            </a:r>
            <a:r>
              <a:rPr lang="en-US" altLang="ja-JP" sz="1200" b="1" dirty="0">
                <a:latin typeface="+mn-ea"/>
              </a:rPr>
              <a:t>6</a:t>
            </a:r>
            <a:r>
              <a:rPr lang="ja-JP" altLang="en-US" sz="1200" b="1" dirty="0">
                <a:latin typeface="+mn-ea"/>
              </a:rPr>
              <a:t>種盛り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バーニャカウダ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まぐろのカルパッチョ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チーズ盛り合わせ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solidFill>
                  <a:srgbClr val="BB4D39"/>
                </a:solidFill>
                <a:latin typeface="+mn-ea"/>
              </a:rPr>
              <a:t> </a:t>
            </a:r>
            <a:r>
              <a:rPr lang="ja-JP" altLang="en-US" sz="1200" b="1" dirty="0">
                <a:latin typeface="+mn-ea"/>
              </a:rPr>
              <a:t>ローストビーフ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solidFill>
                  <a:srgbClr val="BB4D39"/>
                </a:solidFill>
                <a:latin typeface="+mn-ea"/>
              </a:rPr>
              <a:t> </a:t>
            </a:r>
            <a:r>
              <a:rPr lang="ja-JP" altLang="en-US" sz="1200" b="1" dirty="0">
                <a:latin typeface="+mn-ea"/>
              </a:rPr>
              <a:t>特製ピザ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solidFill>
                  <a:srgbClr val="BB4D39"/>
                </a:solidFill>
                <a:latin typeface="+mn-ea"/>
              </a:rPr>
              <a:t> </a:t>
            </a:r>
            <a:r>
              <a:rPr lang="ja-JP" altLang="en-US" sz="1200" b="1" dirty="0">
                <a:latin typeface="+mn-ea"/>
              </a:rPr>
              <a:t>本日のパスタ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  <a:latin typeface="+mn-ea"/>
              </a:rPr>
              <a:t>●</a:t>
            </a:r>
            <a:r>
              <a:rPr lang="ja-JP" altLang="en-US" sz="1200" b="1" dirty="0">
                <a:latin typeface="+mn-ea"/>
              </a:rPr>
              <a:t> デザート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5481241" y="7596720"/>
            <a:ext cx="1338075" cy="606553"/>
            <a:chOff x="2200274" y="5139019"/>
            <a:chExt cx="1338075" cy="606553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274" y="5139019"/>
              <a:ext cx="1338075" cy="606553"/>
            </a:xfrm>
            <a:prstGeom prst="rect">
              <a:avLst/>
            </a:prstGeom>
          </p:spPr>
        </p:pic>
        <p:sp>
          <p:nvSpPr>
            <p:cNvPr id="24" name="正方形/長方形 23"/>
            <p:cNvSpPr/>
            <p:nvPr/>
          </p:nvSpPr>
          <p:spPr>
            <a:xfrm>
              <a:off x="2364486" y="5189819"/>
              <a:ext cx="1009650" cy="52578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zh-TW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zh-TW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</a:p>
            <a:p>
              <a:pPr algn="ctr">
                <a:lnSpc>
                  <a:spcPts val="1800"/>
                </a:lnSpc>
              </a:pP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</a:t>
              </a:r>
              <a:r>
                <a:rPr lang="en-US" altLang="ja-JP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</a:t>
              </a:r>
              <a:r>
                <a:rPr lang="en-US" altLang="ja-JP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00</a:t>
              </a:r>
              <a:r>
                <a:rPr lang="en-US" altLang="zh-TW" sz="17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</a:p>
            <a:p>
              <a:pPr algn="ctr">
                <a:lnSpc>
                  <a:spcPts val="900"/>
                </a:lnSpc>
              </a:pPr>
              <a:r>
                <a:rPr lang="zh-TW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5" name="正方形/長方形 24"/>
          <p:cNvSpPr/>
          <p:nvPr/>
        </p:nvSpPr>
        <p:spPr>
          <a:xfrm>
            <a:off x="4150331" y="6342100"/>
            <a:ext cx="2677318" cy="51809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ランチビッフェプラン</a:t>
            </a:r>
          </a:p>
          <a:p>
            <a:pPr algn="ctr" fontAlgn="ctr">
              <a:lnSpc>
                <a:spcPts val="2000"/>
              </a:lnSpc>
            </a:pP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11:30</a:t>
            </a: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</a:t>
            </a:r>
            <a:r>
              <a:rPr lang="en-US" altLang="ja-JP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〜14:30</a:t>
            </a:r>
            <a:r>
              <a:rPr lang="ja-JP" altLang="en-US" sz="18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302428" y="7005530"/>
            <a:ext cx="1343610" cy="101566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バーニャカウダ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パスタ（</a:t>
            </a:r>
            <a:r>
              <a:rPr lang="en-US" altLang="ja-JP" sz="1200" b="1" dirty="0"/>
              <a:t>3</a:t>
            </a:r>
            <a:r>
              <a:rPr lang="ja-JP" altLang="en-US" sz="1200" b="1" dirty="0"/>
              <a:t>種）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ピザ（</a:t>
            </a:r>
            <a:r>
              <a:rPr lang="en-US" altLang="ja-JP" sz="1200" b="1" dirty="0"/>
              <a:t>3</a:t>
            </a:r>
            <a:r>
              <a:rPr lang="ja-JP" altLang="en-US" sz="1200" b="1" dirty="0"/>
              <a:t>種）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本日のスープ</a:t>
            </a:r>
          </a:p>
          <a:p>
            <a:pPr fontAlgn="ctr">
              <a:lnSpc>
                <a:spcPct val="110000"/>
              </a:lnSpc>
            </a:pPr>
            <a:r>
              <a:rPr lang="ja-JP" altLang="en-US" sz="600" b="1" dirty="0">
                <a:solidFill>
                  <a:srgbClr val="BB4D39"/>
                </a:solidFill>
              </a:rPr>
              <a:t>●</a:t>
            </a:r>
            <a:r>
              <a:rPr lang="ja-JP" altLang="en-US" sz="1200" b="1" dirty="0"/>
              <a:t> デザート（</a:t>
            </a:r>
            <a:r>
              <a:rPr lang="en-US" altLang="ja-JP" sz="1200" b="1" dirty="0"/>
              <a:t>5</a:t>
            </a:r>
            <a:r>
              <a:rPr lang="ja-JP" altLang="en-US" sz="1200" b="1" dirty="0"/>
              <a:t>種）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310063" y="8268742"/>
            <a:ext cx="1975851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ソフトドリンク飲み放題</a:t>
            </a:r>
          </a:p>
          <a:p>
            <a:pPr>
              <a:lnSpc>
                <a:spcPct val="110000"/>
              </a:lnSpc>
            </a:pP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女子会・ママ会の方歓迎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70243" y="9440390"/>
            <a:ext cx="2649194" cy="10797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ctr">
              <a:lnSpc>
                <a:spcPts val="3700"/>
              </a:lnSpc>
            </a:pPr>
            <a:r>
              <a:rPr lang="ja-JP" altLang="en-US" sz="1400" spc="30" dirty="0">
                <a:solidFill>
                  <a:schemeClr val="bg1"/>
                </a:solidFill>
              </a:rPr>
              <a:t>街の洋食屋さん</a:t>
            </a:r>
            <a:r>
              <a:rPr lang="en-US" altLang="ja-JP" sz="3550" dirty="0">
                <a:solidFill>
                  <a:schemeClr val="bg1"/>
                </a:solidFill>
                <a:latin typeface="+mj-ea"/>
                <a:ea typeface="+mj-ea"/>
              </a:rPr>
              <a:t>ASKUL</a:t>
            </a:r>
          </a:p>
          <a:p>
            <a:r>
              <a:rPr lang="ja-JP" altLang="en-US" sz="1800" spc="2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東京都江東区豊洲</a:t>
            </a:r>
            <a:r>
              <a:rPr lang="en-US" altLang="ja-JP" sz="1800" spc="2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3-2-3</a:t>
            </a:r>
            <a:endParaRPr lang="ja-JP" altLang="en-US" sz="1800" spc="2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ts val="300"/>
              </a:spcBef>
            </a:pPr>
            <a:r>
              <a:rPr lang="en-US" altLang="ja-JP" sz="1800" spc="3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http://www.askult.com/</a:t>
            </a:r>
            <a:r>
              <a:rPr lang="ja-JP" altLang="en-US" sz="1800" spc="3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ja-JP" altLang="en-US" spc="30" dirty="0">
              <a:solidFill>
                <a:schemeClr val="bg1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613021" y="9477813"/>
            <a:ext cx="1518044" cy="17697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ja-JP" altLang="en-US" sz="1150" b="1" dirty="0">
                <a:solidFill>
                  <a:schemeClr val="bg1"/>
                </a:solidFill>
              </a:rPr>
              <a:t>ご予約・お問い合わせは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181350" y="10269964"/>
            <a:ext cx="24710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</a:t>
            </a:r>
            <a:r>
              <a:rPr lang="en-US" altLang="ja-JP" sz="1400" spc="-1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</a:t>
            </a:r>
            <a:r>
              <a:rPr lang="ja-JP" altLang="en-US" sz="1400" spc="-1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30</a:t>
            </a:r>
            <a:r>
              <a:rPr lang="ja-JP" altLang="en-US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lang="en-US" altLang="ja-JP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</a:t>
            </a:r>
            <a:r>
              <a:rPr lang="en-US" altLang="ja-JP" sz="1400" spc="-3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</a:t>
            </a:r>
            <a:r>
              <a:rPr lang="ja-JP" altLang="en-US" sz="1400" spc="-3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00 </a:t>
            </a:r>
            <a:r>
              <a:rPr lang="ja-JP" altLang="en-US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定休日</a:t>
            </a:r>
            <a:r>
              <a:rPr lang="ja-JP" altLang="en-US" sz="1400" spc="-3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lang="ja-JP" altLang="en-US" sz="1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月曜日</a:t>
            </a:r>
            <a:endParaRPr lang="ja-JP" altLang="en-US" sz="1400" dirty="0"/>
          </a:p>
        </p:txBody>
      </p:sp>
      <p:sp>
        <p:nvSpPr>
          <p:cNvPr id="33" name="正方形/長方形 32"/>
          <p:cNvSpPr/>
          <p:nvPr/>
        </p:nvSpPr>
        <p:spPr>
          <a:xfrm>
            <a:off x="3281611" y="9733009"/>
            <a:ext cx="2231380" cy="41036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altLang="ja-JP" sz="29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03-1234-1111</a:t>
            </a:r>
            <a:endParaRPr lang="ja-JP" altLang="en-US" sz="29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686425" y="9414278"/>
            <a:ext cx="1618964" cy="10441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306</Words>
  <Application>Microsoft Office PowerPoint</Application>
  <PresentationFormat>ユーザー設定</PresentationFormat>
  <Paragraphs>74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2017-01-20T02:48:33Z</dcterms:created>
  <dcterms:modified xsi:type="dcterms:W3CDTF">2017-02-23T11:29:11Z</dcterms:modified>
</cp:coreProperties>
</file>