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2"/>
    <a:srgbClr val="CC3300"/>
    <a:srgbClr val="E50011"/>
    <a:srgbClr val="CC0000"/>
    <a:srgbClr val="FF0000"/>
    <a:srgbClr val="663300"/>
    <a:srgbClr val="40210F"/>
    <a:srgbClr val="77531E"/>
    <a:srgbClr val="C8152D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図 7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371491"/>
            <a:ext cx="7775464" cy="1548387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2" y="6581112"/>
            <a:ext cx="3401575" cy="270053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1" y="3877160"/>
            <a:ext cx="3401575" cy="2630429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733017" y="5116175"/>
            <a:ext cx="285600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28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・おつまみ三種盛り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・本日のパスタ</a:t>
            </a:r>
          </a:p>
          <a:p>
            <a:pPr defTabSz="828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・バーニャカウダ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・デザート</a:t>
            </a:r>
          </a:p>
          <a:p>
            <a:pPr defTabSz="828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・まぐろのカルパッチョ</a:t>
            </a:r>
          </a:p>
          <a:p>
            <a:pPr defTabSz="828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・チーズ盛り合わせ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942976" y="906728"/>
            <a:ext cx="5848350" cy="58477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dist" fontAlgn="ctr"/>
            <a:r>
              <a:rPr lang="en-US" altLang="ja-JP" sz="3800" b="1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</a:t>
            </a:r>
            <a:r>
              <a:rPr lang="ja-JP" altLang="en-US" sz="3800" b="1" dirty="0">
                <a:solidFill>
                  <a:srgbClr val="40210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のオトクなプラン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76" y="933557"/>
            <a:ext cx="195072" cy="51206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182" y="938510"/>
            <a:ext cx="213360" cy="521209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743648" y="4060159"/>
            <a:ext cx="2947423" cy="502921"/>
            <a:chOff x="743648" y="4060159"/>
            <a:chExt cx="2947423" cy="502921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48" y="4060159"/>
              <a:ext cx="2947422" cy="502921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028700" y="4229730"/>
              <a:ext cx="2662371" cy="2308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5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２名様プラン</a:t>
              </a:r>
              <a:endParaRPr kumimoji="1"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41325" y="3875753"/>
            <a:ext cx="880874" cy="908306"/>
            <a:chOff x="441325" y="3875753"/>
            <a:chExt cx="880874" cy="908306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25" y="3875753"/>
              <a:ext cx="880874" cy="908306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76950" y="4130137"/>
              <a:ext cx="809625" cy="41485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飲み放題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付き</a:t>
              </a:r>
              <a:endParaRPr kumimoji="1" lang="ja-JP" altLang="en-US" sz="14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96012" y="4569660"/>
              <a:ext cx="571500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en-US" altLang="ja-JP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1280225" y="4612484"/>
            <a:ext cx="2057403" cy="415498"/>
            <a:chOff x="1280225" y="4612484"/>
            <a:chExt cx="2057403" cy="415498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0225" y="5006562"/>
              <a:ext cx="1965964" cy="18288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409639" y="4612484"/>
              <a:ext cx="1295398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en-US" altLang="ja-JP" sz="2700" b="1" dirty="0">
                  <a:solidFill>
                    <a:srgbClr val="E500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¥3,980</a:t>
              </a:r>
              <a:endParaRPr kumimoji="1" lang="ja-JP" altLang="en-US" sz="27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606039" y="4759273"/>
              <a:ext cx="73158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400" b="1" dirty="0">
                  <a:solidFill>
                    <a:srgbClr val="CC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1400" b="1" dirty="0">
                <a:solidFill>
                  <a:srgbClr val="CC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554" y="3875753"/>
            <a:ext cx="3401575" cy="263042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202340" y="5114768"/>
            <a:ext cx="285600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64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・おつまみ三種盛り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・特製ピザ</a:t>
            </a:r>
          </a:p>
          <a:p>
            <a:pPr defTabSz="864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・バーニャカウダ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・本日のパスタ</a:t>
            </a:r>
          </a:p>
          <a:p>
            <a:pPr defTabSz="864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・まぐろのカルパッチョ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・デザート</a:t>
            </a:r>
          </a:p>
          <a:p>
            <a:pPr defTabSz="864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・ロースビーフ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4228211" y="4058752"/>
            <a:ext cx="2947423" cy="502921"/>
            <a:chOff x="743648" y="4060159"/>
            <a:chExt cx="2947423" cy="502921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48" y="4060159"/>
              <a:ext cx="2947422" cy="502921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167512" y="4229730"/>
              <a:ext cx="2523559" cy="2308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5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パーティプラン</a:t>
              </a:r>
              <a:r>
                <a:rPr lang="en-US" altLang="ja-JP" sz="15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(8</a:t>
              </a:r>
              <a:r>
                <a:rPr lang="ja-JP" altLang="en-US" sz="15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名～）</a:t>
              </a:r>
              <a:endParaRPr kumimoji="1" lang="ja-JP" altLang="en-US" sz="1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910648" y="3874346"/>
            <a:ext cx="880874" cy="908306"/>
            <a:chOff x="441325" y="3875753"/>
            <a:chExt cx="880874" cy="908306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25" y="3875753"/>
              <a:ext cx="880874" cy="908306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476950" y="4130137"/>
              <a:ext cx="809625" cy="41485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飲み放題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付き</a:t>
              </a:r>
              <a:endParaRPr kumimoji="1" lang="ja-JP" altLang="en-US" sz="14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96012" y="4569660"/>
              <a:ext cx="571500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en-US" altLang="ja-JP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764788" y="4611077"/>
            <a:ext cx="2057403" cy="415498"/>
            <a:chOff x="1280225" y="4612484"/>
            <a:chExt cx="2057403" cy="415498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0225" y="5006562"/>
              <a:ext cx="1965964" cy="18288"/>
            </a:xfrm>
            <a:prstGeom prst="rect">
              <a:avLst/>
            </a:prstGeom>
          </p:spPr>
        </p:pic>
        <p:sp>
          <p:nvSpPr>
            <p:cNvPr id="33" name="テキスト ボックス 32"/>
            <p:cNvSpPr txBox="1"/>
            <p:nvPr/>
          </p:nvSpPr>
          <p:spPr>
            <a:xfrm>
              <a:off x="1409639" y="4612484"/>
              <a:ext cx="1295398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en-US" altLang="ja-JP" sz="2700" b="1" dirty="0">
                  <a:solidFill>
                    <a:srgbClr val="E500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¥4,200</a:t>
              </a:r>
              <a:endParaRPr kumimoji="1" lang="ja-JP" altLang="en-US" sz="27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606039" y="4759273"/>
              <a:ext cx="73158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400" b="1" dirty="0">
                  <a:solidFill>
                    <a:srgbClr val="CC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1400" b="1" dirty="0">
                <a:solidFill>
                  <a:srgbClr val="CC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7" name="テキスト ボックス 36"/>
          <p:cNvSpPr txBox="1"/>
          <p:nvPr/>
        </p:nvSpPr>
        <p:spPr>
          <a:xfrm>
            <a:off x="717777" y="7876144"/>
            <a:ext cx="285600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208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・おつまみ 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種盛り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・ロースビーフ</a:t>
            </a:r>
          </a:p>
          <a:p>
            <a:pPr defTabSz="8208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・バーニャカウダ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・特製ピザ</a:t>
            </a:r>
          </a:p>
          <a:p>
            <a:pPr defTabSz="8208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ja-JP" altLang="en-US" sz="1200" b="1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まぐろのカルパッチ</a:t>
            </a:r>
            <a:r>
              <a:rPr lang="ja-JP" altLang="en-US" sz="1200" b="1" spc="-18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ョ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・本日のパスタ</a:t>
            </a:r>
          </a:p>
          <a:p>
            <a:pPr defTabSz="8208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・チーズ盛り合わせ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・デザート</a:t>
            </a:r>
          </a:p>
        </p:txBody>
      </p:sp>
      <p:grpSp>
        <p:nvGrpSpPr>
          <p:cNvPr id="38" name="グループ化 37"/>
          <p:cNvGrpSpPr/>
          <p:nvPr/>
        </p:nvGrpSpPr>
        <p:grpSpPr>
          <a:xfrm>
            <a:off x="743648" y="6759168"/>
            <a:ext cx="2947423" cy="502921"/>
            <a:chOff x="743648" y="4060159"/>
            <a:chExt cx="2947423" cy="502921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48" y="4060159"/>
              <a:ext cx="2947422" cy="502921"/>
            </a:xfrm>
            <a:prstGeom prst="rect">
              <a:avLst/>
            </a:prstGeom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1322199" y="4201155"/>
              <a:ext cx="2368872" cy="2308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500" b="1" spc="-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貸切プラン（</a:t>
              </a:r>
              <a:r>
                <a:rPr lang="en-US" altLang="ja-JP" sz="1500" b="1" spc="-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36</a:t>
              </a:r>
              <a:r>
                <a:rPr lang="ja-JP" altLang="en-US" sz="1500" b="1" spc="-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名様まで）</a:t>
              </a:r>
              <a:endParaRPr kumimoji="1" lang="ja-JP" altLang="en-US" sz="1500" b="1" spc="-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41325" y="6574762"/>
            <a:ext cx="880874" cy="908306"/>
            <a:chOff x="441325" y="3875753"/>
            <a:chExt cx="880874" cy="908306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25" y="3875753"/>
              <a:ext cx="880874" cy="908306"/>
            </a:xfrm>
            <a:prstGeom prst="rect">
              <a:avLst/>
            </a:prstGeom>
          </p:spPr>
        </p:pic>
        <p:sp>
          <p:nvSpPr>
            <p:cNvPr id="43" name="テキスト ボックス 42"/>
            <p:cNvSpPr txBox="1"/>
            <p:nvPr/>
          </p:nvSpPr>
          <p:spPr>
            <a:xfrm>
              <a:off x="476950" y="4130137"/>
              <a:ext cx="809625" cy="41485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飲み放題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付き</a:t>
              </a:r>
              <a:endParaRPr kumimoji="1" lang="ja-JP" altLang="en-US" sz="14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96012" y="4569660"/>
              <a:ext cx="571500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en-US" altLang="ja-JP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1280225" y="7364833"/>
            <a:ext cx="2057403" cy="415498"/>
            <a:chOff x="1280225" y="4612484"/>
            <a:chExt cx="2057403" cy="415498"/>
          </a:xfrm>
        </p:grpSpPr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0225" y="5006562"/>
              <a:ext cx="1965964" cy="18288"/>
            </a:xfrm>
            <a:prstGeom prst="rect">
              <a:avLst/>
            </a:prstGeom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1409639" y="4612484"/>
              <a:ext cx="1295398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en-US" altLang="ja-JP" sz="2700" b="1" dirty="0">
                  <a:solidFill>
                    <a:srgbClr val="E500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¥4,500</a:t>
              </a:r>
              <a:endParaRPr kumimoji="1" lang="ja-JP" altLang="en-US" sz="27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606039" y="4759273"/>
              <a:ext cx="73158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400" b="1" dirty="0">
                  <a:solidFill>
                    <a:srgbClr val="CC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1400" b="1" dirty="0">
                <a:solidFill>
                  <a:srgbClr val="CC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52" name="図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715" y="6581112"/>
            <a:ext cx="3401575" cy="2700533"/>
          </a:xfrm>
          <a:prstGeom prst="rect">
            <a:avLst/>
          </a:prstGeom>
        </p:spPr>
      </p:pic>
      <p:grpSp>
        <p:nvGrpSpPr>
          <p:cNvPr id="54" name="グループ化 53"/>
          <p:cNvGrpSpPr/>
          <p:nvPr/>
        </p:nvGrpSpPr>
        <p:grpSpPr>
          <a:xfrm>
            <a:off x="4207384" y="6759168"/>
            <a:ext cx="2947422" cy="502921"/>
            <a:chOff x="743648" y="4060159"/>
            <a:chExt cx="2947422" cy="502921"/>
          </a:xfrm>
        </p:grpSpPr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48" y="4060159"/>
              <a:ext cx="2947422" cy="502921"/>
            </a:xfrm>
            <a:prstGeom prst="rect">
              <a:avLst/>
            </a:prstGeom>
          </p:spPr>
        </p:pic>
        <p:sp>
          <p:nvSpPr>
            <p:cNvPr id="56" name="テキスト ボックス 55"/>
            <p:cNvSpPr txBox="1"/>
            <p:nvPr/>
          </p:nvSpPr>
          <p:spPr>
            <a:xfrm>
              <a:off x="1322199" y="4210680"/>
              <a:ext cx="2123685" cy="23083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500" b="1" spc="-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ランチビッフェプラン</a:t>
              </a:r>
              <a:endParaRPr kumimoji="1" lang="ja-JP" altLang="en-US" sz="1500" b="1" spc="-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3905061" y="6574762"/>
            <a:ext cx="880874" cy="908306"/>
            <a:chOff x="441325" y="3875753"/>
            <a:chExt cx="880874" cy="908306"/>
          </a:xfrm>
        </p:grpSpPr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25" y="3875753"/>
              <a:ext cx="880874" cy="908306"/>
            </a:xfrm>
            <a:prstGeom prst="rect">
              <a:avLst/>
            </a:prstGeom>
          </p:spPr>
        </p:pic>
        <p:sp>
          <p:nvSpPr>
            <p:cNvPr id="59" name="テキスト ボックス 58"/>
            <p:cNvSpPr txBox="1"/>
            <p:nvPr/>
          </p:nvSpPr>
          <p:spPr>
            <a:xfrm>
              <a:off x="476950" y="3991420"/>
              <a:ext cx="809625" cy="53989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35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ソフト</a:t>
              </a:r>
            </a:p>
            <a:p>
              <a:pPr algn="ctr" fontAlgn="ctr">
                <a:lnSpc>
                  <a:spcPts val="135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ドリンク</a:t>
              </a:r>
            </a:p>
            <a:p>
              <a:pPr algn="ctr" fontAlgn="ctr">
                <a:lnSpc>
                  <a:spcPts val="135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飲み放題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96012" y="4569660"/>
              <a:ext cx="571500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en-US" altLang="ja-JP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時間</a:t>
              </a:r>
              <a:endParaRPr kumimoji="1"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761327" y="7515663"/>
            <a:ext cx="2057403" cy="415498"/>
            <a:chOff x="1280225" y="4612484"/>
            <a:chExt cx="2057403" cy="415498"/>
          </a:xfrm>
        </p:grpSpPr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0225" y="5006562"/>
              <a:ext cx="1965964" cy="18288"/>
            </a:xfrm>
            <a:prstGeom prst="rect">
              <a:avLst/>
            </a:prstGeom>
          </p:spPr>
        </p:pic>
        <p:sp>
          <p:nvSpPr>
            <p:cNvPr id="63" name="テキスト ボックス 62"/>
            <p:cNvSpPr txBox="1"/>
            <p:nvPr/>
          </p:nvSpPr>
          <p:spPr>
            <a:xfrm>
              <a:off x="1409639" y="4612484"/>
              <a:ext cx="1295398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en-US" altLang="ja-JP" sz="2700" b="1" dirty="0">
                  <a:solidFill>
                    <a:srgbClr val="E500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¥2,000</a:t>
              </a:r>
              <a:endParaRPr kumimoji="1" lang="ja-JP" altLang="en-US" sz="27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606039" y="4759273"/>
              <a:ext cx="73158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/>
              <a:r>
                <a:rPr lang="ja-JP" altLang="en-US" sz="1400" b="1" dirty="0">
                  <a:solidFill>
                    <a:srgbClr val="CC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（税別）</a:t>
              </a:r>
              <a:endParaRPr kumimoji="1" lang="ja-JP" altLang="en-US" sz="1400" b="1" dirty="0">
                <a:solidFill>
                  <a:srgbClr val="CC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4953389" y="7329905"/>
            <a:ext cx="168211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ja-JP" altLang="en-US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200" b="1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200" b="1" spc="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225036" y="7996341"/>
            <a:ext cx="2886964" cy="105157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756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・バーニャカウダ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・本日のスープ</a:t>
            </a:r>
          </a:p>
          <a:p>
            <a:pPr defTabSz="756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・パスタ（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種）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・デザート（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種）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56000" fontAlgn="ctr">
              <a:lnSpc>
                <a:spcPts val="18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・ピザ（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種）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56000" fontAlgn="ctr">
              <a:lnSpc>
                <a:spcPts val="1800"/>
              </a:lnSpc>
              <a:spcBef>
                <a:spcPts val="1000"/>
              </a:spcBef>
            </a:pP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500" b="1" dirty="0">
                <a:solidFill>
                  <a:srgbClr val="C30D2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500" b="1" dirty="0">
                <a:solidFill>
                  <a:srgbClr val="C30D2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女子会・ママ会の方歓迎</a:t>
            </a:r>
            <a:endParaRPr kumimoji="1" lang="ja-JP" altLang="en-US" sz="1500" b="1" dirty="0">
              <a:solidFill>
                <a:srgbClr val="C30D2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541901" y="9503178"/>
            <a:ext cx="1764000" cy="9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460916" y="9536370"/>
            <a:ext cx="4922530" cy="256033"/>
            <a:chOff x="460916" y="9536370"/>
            <a:chExt cx="4922530" cy="256033"/>
          </a:xfrm>
        </p:grpSpPr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916" y="9536370"/>
              <a:ext cx="4922530" cy="256033"/>
            </a:xfrm>
            <a:prstGeom prst="rect">
              <a:avLst/>
            </a:prstGeom>
          </p:spPr>
        </p:pic>
        <p:sp>
          <p:nvSpPr>
            <p:cNvPr id="68" name="テキスト ボックス 67"/>
            <p:cNvSpPr txBox="1"/>
            <p:nvPr/>
          </p:nvSpPr>
          <p:spPr>
            <a:xfrm>
              <a:off x="704313" y="9572053"/>
              <a:ext cx="443573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200" b="1" dirty="0">
                  <a:solidFill>
                    <a:schemeClr val="accent6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ご予約お問い合わせはこちら</a:t>
              </a:r>
              <a:endParaRPr kumimoji="1" lang="ja-JP" altLang="en-US" sz="12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71" name="テキスト ボックス 70"/>
          <p:cNvSpPr txBox="1"/>
          <p:nvPr/>
        </p:nvSpPr>
        <p:spPr>
          <a:xfrm>
            <a:off x="460375" y="9864471"/>
            <a:ext cx="5011588" cy="6078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100" b="1" spc="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街の洋食屋さん</a:t>
            </a:r>
            <a:r>
              <a:rPr lang="en-US" altLang="ja-JP" sz="2600" b="1" spc="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</a:t>
            </a:r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 fontAlgn="ctr">
              <a:spcBef>
                <a:spcPts val="300"/>
              </a:spcBef>
            </a:pPr>
            <a:r>
              <a:rPr lang="en-US" altLang="ja-JP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22:00  </a:t>
            </a:r>
            <a:r>
              <a:rPr lang="ja-JP" altLang="en-US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定休日：月曜日  </a:t>
            </a:r>
            <a:r>
              <a:rPr lang="zh-TW" altLang="en-US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000" b="1" spc="-2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  http://www.askult.com/</a:t>
            </a:r>
            <a:endParaRPr kumimoji="1" lang="ja-JP" altLang="en-US" sz="1000" b="1" spc="-2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75362" y="1632618"/>
            <a:ext cx="3348000" cy="2016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lang="en-US" altLang="ja-JP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3955798" y="1632618"/>
            <a:ext cx="3348000" cy="2016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lang="en-US" altLang="ja-JP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pic>
        <p:nvPicPr>
          <p:cNvPr id="75" name="図 7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-455"/>
            <a:ext cx="7775464" cy="67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kumimoji="1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235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2017-01-20T02:49:40Z</dcterms:created>
  <dcterms:modified xsi:type="dcterms:W3CDTF">2017-02-23T11:29:19Z</dcterms:modified>
</cp:coreProperties>
</file>