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BD8A4C"/>
    <a:srgbClr val="D4B571"/>
    <a:srgbClr val="5E0000"/>
    <a:srgbClr val="77531E"/>
    <a:srgbClr val="C8152D"/>
    <a:srgbClr val="CC0000"/>
    <a:srgbClr val="CC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0" y="450554"/>
            <a:ext cx="6932633" cy="10058400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3" y="9233745"/>
            <a:ext cx="6345949" cy="954026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7" y="5586447"/>
            <a:ext cx="3029718" cy="3297943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6" y="5586447"/>
            <a:ext cx="3029718" cy="3297943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7" y="2501865"/>
            <a:ext cx="3029718" cy="3084582"/>
          </a:xfrm>
          <a:prstGeom prst="rect">
            <a:avLst/>
          </a:prstGeom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6" y="2501865"/>
            <a:ext cx="3029718" cy="308458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730500" y="1089216"/>
            <a:ext cx="2295525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3200" spc="100" dirty="0">
                <a:solidFill>
                  <a:srgbClr val="5E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ASKUL</a:t>
            </a:r>
            <a:r>
              <a:rPr lang="ja-JP" altLang="en-US" sz="2400" spc="100" dirty="0">
                <a:solidFill>
                  <a:srgbClr val="5E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の</a:t>
            </a:r>
            <a:endParaRPr kumimoji="1" lang="ja-JP" altLang="en-US" sz="3200" spc="100" dirty="0">
              <a:solidFill>
                <a:srgbClr val="5E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74900" y="1653644"/>
            <a:ext cx="3022600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dist" fontAlgn="ctr"/>
            <a:r>
              <a:rPr kumimoji="1" lang="ja-JP" altLang="en-US" sz="3600" dirty="0">
                <a:solidFill>
                  <a:srgbClr val="5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オトク</a:t>
            </a:r>
            <a:r>
              <a:rPr kumimoji="1" lang="ja-JP" altLang="en-US" sz="2900" dirty="0">
                <a:solidFill>
                  <a:srgbClr val="5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な</a:t>
            </a:r>
            <a:r>
              <a:rPr kumimoji="1" lang="ja-JP" altLang="en-US" sz="3600" dirty="0">
                <a:solidFill>
                  <a:srgbClr val="5E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プラン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246" y="817944"/>
            <a:ext cx="1021082" cy="17983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94151" y="3978793"/>
            <a:ext cx="277980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おつまみ三種盛り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本日のパスタ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バーニャカウダ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デザート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まぐろのカルパッチョ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チーズ盛り合わせ</a:t>
            </a:r>
            <a:endParaRPr lang="en-US" altLang="ja-JP" sz="1200" b="1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11561" y="2700281"/>
            <a:ext cx="2722239" cy="40011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6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ja-JP" altLang="en-US" sz="2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r>
              <a:rPr lang="ja-JP" altLang="en-US" sz="24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プラン</a:t>
            </a:r>
            <a:endParaRPr kumimoji="1" lang="ja-JP" altLang="en-US" sz="24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99008" y="3182524"/>
            <a:ext cx="1532732" cy="2923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1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92626" y="3586293"/>
            <a:ext cx="19846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 </a:t>
            </a:r>
            <a:r>
              <a:rPr lang="en-US" altLang="ja-JP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¥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3,98</a:t>
            </a:r>
            <a:r>
              <a:rPr lang="en-US" altLang="ja-JP" sz="18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（税別）</a:t>
            </a:r>
            <a:endParaRPr kumimoji="1" lang="ja-JP" altLang="en-US" sz="27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>
            <a:off x="994151" y="3134899"/>
            <a:ext cx="273964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4026648" y="3976559"/>
            <a:ext cx="2779804" cy="13849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おつまみ三種盛り</a:t>
            </a:r>
            <a:r>
              <a:rPr lang="en-US" altLang="ja-JP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本日のパスタ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バーニャカウダ</a:t>
            </a:r>
            <a:r>
              <a:rPr lang="en-US" altLang="ja-JP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デザート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まぐろのカルパッチョ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ロースビーフ</a:t>
            </a:r>
            <a:endParaRPr lang="en-US" altLang="ja-JP" sz="1200" b="1" dirty="0">
              <a:solidFill>
                <a:srgbClr val="BD8A4C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cs typeface="メイリオ" panose="020B0604030504040204" pitchFamily="50" charset="-128"/>
              </a:rPr>
              <a:t>特製ピザ</a:t>
            </a:r>
            <a:endParaRPr lang="en-US" altLang="ja-JP" sz="1200" b="1" dirty="0">
              <a:solidFill>
                <a:srgbClr val="BD8A4C"/>
              </a:solidFill>
              <a:latin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1800"/>
              </a:lnSpc>
            </a:pPr>
            <a:endParaRPr lang="en-US" altLang="ja-JP" sz="1200" b="1" dirty="0">
              <a:solidFill>
                <a:srgbClr val="D4B57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044058" y="2769158"/>
            <a:ext cx="2722239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2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パーティプラ</a:t>
            </a:r>
            <a:r>
              <a:rPr lang="ja-JP" altLang="en-US" sz="22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ン</a:t>
            </a:r>
            <a:r>
              <a:rPr lang="ja-JP" altLang="en-US" sz="14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14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名～）</a:t>
            </a:r>
            <a:endParaRPr kumimoji="1" lang="ja-JP" altLang="en-US" sz="2400" b="1" spc="-100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631505" y="3192049"/>
            <a:ext cx="1532732" cy="2923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900" b="1" dirty="0">
                <a:solidFill>
                  <a:srgbClr val="BD8A4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1900" b="1" dirty="0">
              <a:solidFill>
                <a:srgbClr val="BD8A4C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425123" y="3586293"/>
            <a:ext cx="19846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 </a:t>
            </a:r>
            <a:r>
              <a:rPr lang="en-US" altLang="ja-JP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¥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4,20</a:t>
            </a:r>
            <a:r>
              <a:rPr lang="en-US" altLang="ja-JP" sz="18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（税別）</a:t>
            </a:r>
            <a:endParaRPr kumimoji="1" lang="ja-JP" altLang="en-US" sz="27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59" name="直線コネクタ 58"/>
          <p:cNvCxnSpPr/>
          <p:nvPr/>
        </p:nvCxnSpPr>
        <p:spPr>
          <a:xfrm>
            <a:off x="4026648" y="3134899"/>
            <a:ext cx="2739649" cy="0"/>
          </a:xfrm>
          <a:prstGeom prst="line">
            <a:avLst/>
          </a:prstGeom>
          <a:ln w="12700">
            <a:solidFill>
              <a:srgbClr val="D4B5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994151" y="7097750"/>
            <a:ext cx="2779804" cy="13849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おつまみ三種盛り</a:t>
            </a:r>
            <a:r>
              <a:rPr lang="en-US" altLang="ja-JP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本日のパスタ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バーニャカウダ</a:t>
            </a:r>
            <a:r>
              <a:rPr lang="en-US" altLang="ja-JP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デザート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まぐろのカルパッチョ</a:t>
            </a:r>
            <a:endParaRPr lang="en-US" altLang="ja-JP" sz="1200" b="1" dirty="0">
              <a:solidFill>
                <a:srgbClr val="BD8A4C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チーズ盛り合わせ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ea typeface="+mj-ea"/>
                <a:cs typeface="メイリオ" panose="020B0604030504040204" pitchFamily="50" charset="-128"/>
              </a:rPr>
              <a:t>ロースビーフ</a:t>
            </a:r>
            <a:endParaRPr lang="en-US" altLang="ja-JP" sz="1200" b="1" dirty="0">
              <a:solidFill>
                <a:srgbClr val="BD8A4C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rgbClr val="BD8A4C"/>
                </a:solidFill>
                <a:latin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rgbClr val="BD8A4C"/>
                </a:solidFill>
                <a:latin typeface="+mj-ea"/>
                <a:cs typeface="メイリオ" panose="020B0604030504040204" pitchFamily="50" charset="-128"/>
              </a:rPr>
              <a:t>特製ピザ</a:t>
            </a:r>
            <a:endParaRPr lang="en-US" altLang="ja-JP" sz="1200" b="1" dirty="0">
              <a:solidFill>
                <a:srgbClr val="D4B57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011561" y="5890349"/>
            <a:ext cx="2722239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2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貸切プラ</a:t>
            </a:r>
            <a:r>
              <a:rPr lang="ja-JP" altLang="en-US" sz="22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ン</a:t>
            </a:r>
            <a:r>
              <a:rPr lang="ja-JP" altLang="en-US" sz="14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36</a:t>
            </a:r>
            <a:r>
              <a:rPr lang="ja-JP" altLang="en-US" sz="14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名様まで）</a:t>
            </a:r>
            <a:endParaRPr kumimoji="1" lang="ja-JP" altLang="en-US" sz="2400" b="1" spc="-100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599008" y="6313240"/>
            <a:ext cx="1532732" cy="2923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900" b="1" dirty="0">
                <a:solidFill>
                  <a:srgbClr val="BD8A4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飲み放題付き</a:t>
            </a:r>
            <a:endParaRPr kumimoji="1" lang="ja-JP" altLang="en-US" sz="1900" b="1" dirty="0">
              <a:solidFill>
                <a:srgbClr val="BD8A4C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392626" y="6755109"/>
            <a:ext cx="19846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 </a:t>
            </a:r>
            <a:r>
              <a:rPr lang="en-US" altLang="ja-JP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¥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4,50</a:t>
            </a:r>
            <a:r>
              <a:rPr lang="en-US" altLang="ja-JP" sz="18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（税別）</a:t>
            </a:r>
            <a:endParaRPr kumimoji="1" lang="ja-JP" altLang="en-US" sz="27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994151" y="6256090"/>
            <a:ext cx="2739649" cy="0"/>
          </a:xfrm>
          <a:prstGeom prst="line">
            <a:avLst/>
          </a:prstGeom>
          <a:ln w="12700">
            <a:solidFill>
              <a:srgbClr val="D4B5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018078" y="7082051"/>
            <a:ext cx="2916704" cy="15645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720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バーニャカウダ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デザート（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5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種）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パスタ（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3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種）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ピザ（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3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種）</a:t>
            </a:r>
          </a:p>
          <a:p>
            <a:pPr defTabSz="846000" fontAlgn="ctr">
              <a:lnSpc>
                <a:spcPts val="18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◯ </a:t>
            </a:r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本日のスープ</a:t>
            </a:r>
            <a:endParaRPr lang="en-US" altLang="ja-JP" sz="1200" b="1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2100"/>
              </a:lnSpc>
              <a:spcBef>
                <a:spcPts val="700"/>
              </a:spcBef>
            </a:pPr>
            <a:r>
              <a:rPr lang="en-US" altLang="ja-JP" sz="1150" b="1" dirty="0">
                <a:solidFill>
                  <a:srgbClr val="663300"/>
                </a:solidFill>
                <a:latin typeface="+mj-ea"/>
                <a:ea typeface="+mj-ea"/>
                <a:cs typeface="メイリオ" panose="020B0604030504040204" pitchFamily="50" charset="-128"/>
              </a:rPr>
              <a:t>※</a:t>
            </a:r>
            <a:r>
              <a:rPr lang="ja-JP" altLang="en-US" sz="1150" b="1" dirty="0">
                <a:solidFill>
                  <a:srgbClr val="663300"/>
                </a:solidFill>
                <a:latin typeface="+mj-ea"/>
                <a:ea typeface="+mj-ea"/>
                <a:cs typeface="メイリオ" panose="020B0604030504040204" pitchFamily="50" charset="-128"/>
              </a:rPr>
              <a:t>ソフトドリンク飲み放題</a:t>
            </a:r>
            <a:endParaRPr lang="en-US" altLang="ja-JP" sz="1150" b="1" dirty="0">
              <a:solidFill>
                <a:srgbClr val="663300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46000" fontAlgn="ctr">
              <a:lnSpc>
                <a:spcPts val="2100"/>
              </a:lnSpc>
            </a:pPr>
            <a:r>
              <a:rPr lang="en-US" altLang="ja-JP" sz="1150" b="1" dirty="0">
                <a:solidFill>
                  <a:srgbClr val="663300"/>
                </a:solidFill>
                <a:latin typeface="+mj-ea"/>
                <a:ea typeface="+mj-ea"/>
                <a:cs typeface="メイリオ" panose="020B0604030504040204" pitchFamily="50" charset="-128"/>
              </a:rPr>
              <a:t>※</a:t>
            </a:r>
            <a:r>
              <a:rPr lang="ja-JP" altLang="en-US" sz="1150" b="1" dirty="0">
                <a:solidFill>
                  <a:srgbClr val="663300"/>
                </a:solidFill>
                <a:latin typeface="+mj-ea"/>
                <a:ea typeface="+mj-ea"/>
                <a:cs typeface="メイリオ" panose="020B0604030504040204" pitchFamily="50" charset="-128"/>
              </a:rPr>
              <a:t>女子会・ママ会の方歓迎</a:t>
            </a:r>
            <a:endParaRPr lang="en-US" altLang="ja-JP" sz="1150" b="1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45905" y="5888961"/>
            <a:ext cx="2722239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200" b="1" spc="-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ランチビッフェプラン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055430" y="6343601"/>
            <a:ext cx="2722239" cy="2923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11:30</a:t>
            </a:r>
            <a:r>
              <a:rPr lang="ja-JP" altLang="en-US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r>
              <a:rPr lang="ja-JP" altLang="en-US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30</a:t>
            </a:r>
            <a:r>
              <a:rPr lang="ja-JP" altLang="en-US" sz="1900" b="1" spc="-1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900" b="1" spc="-100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436495" y="6753720"/>
            <a:ext cx="19846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 </a:t>
            </a:r>
            <a:r>
              <a:rPr lang="en-US" altLang="ja-JP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¥</a:t>
            </a:r>
            <a:r>
              <a:rPr lang="en-US" altLang="ja-JP" sz="18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2,00</a:t>
            </a:r>
            <a:r>
              <a:rPr lang="en-US" altLang="ja-JP" sz="1800" b="1" spc="-30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ja-JP" altLang="en-US" sz="1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（税別）</a:t>
            </a:r>
            <a:endParaRPr kumimoji="1" lang="ja-JP" altLang="en-US" sz="27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69" name="直線コネクタ 68"/>
          <p:cNvCxnSpPr/>
          <p:nvPr/>
        </p:nvCxnSpPr>
        <p:spPr>
          <a:xfrm>
            <a:off x="4038020" y="6254701"/>
            <a:ext cx="273964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839390" y="9265878"/>
            <a:ext cx="236220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300" b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街の洋食屋さ</a:t>
            </a:r>
            <a:r>
              <a:rPr lang="ja-JP" altLang="en-US" sz="1300" b="1" spc="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ん</a:t>
            </a:r>
            <a:r>
              <a:rPr lang="en-US" altLang="ja-JP" sz="2400" b="1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ASKUL</a:t>
            </a:r>
            <a:endParaRPr kumimoji="1" lang="ja-JP" altLang="en-US" sz="2400" b="1" spc="5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61615" y="9671682"/>
            <a:ext cx="2211785" cy="45397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zh-TW" altLang="en-US" sz="1300" spc="-2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1300" spc="-2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 algn="ctr">
              <a:spcBef>
                <a:spcPts val="300"/>
              </a:spcBef>
            </a:pPr>
            <a:r>
              <a:rPr lang="en-US" altLang="zh-TW" sz="13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lang="zh-TW" altLang="en-US" sz="12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13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  <a:r>
              <a:rPr lang="zh-TW" altLang="en-US" sz="12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13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</a:t>
            </a:r>
            <a:r>
              <a:rPr lang="zh-TW" altLang="en-US" sz="12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13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en-US" altLang="zh-TW" sz="12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zh-TW" altLang="en-US" sz="12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定休日：月曜日</a:t>
            </a:r>
            <a:endParaRPr lang="ja-JP" altLang="en-US" sz="1200" spc="-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080940" y="9357094"/>
            <a:ext cx="21387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900" b="1" spc="-7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ご予約・お問い合わせは</a:t>
            </a:r>
            <a:endParaRPr lang="en-US" altLang="ja-JP" sz="900" b="1" spc="-7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en-US" altLang="ja-JP" sz="2700" b="1" spc="-1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03–1234–1111­</a:t>
            </a:r>
          </a:p>
          <a:p>
            <a:pPr algn="ctr"/>
            <a:r>
              <a:rPr lang="en-US" altLang="ja-JP" sz="1400" b="1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http://www.askult.com/</a:t>
            </a:r>
            <a:endParaRPr kumimoji="1" lang="ja-JP" altLang="en-US" sz="1400" b="1" spc="5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63" y="5251164"/>
            <a:ext cx="688849" cy="679705"/>
          </a:xfrm>
          <a:prstGeom prst="rect">
            <a:avLst/>
          </a:prstGeom>
        </p:spPr>
      </p:pic>
      <p:sp>
        <p:nvSpPr>
          <p:cNvPr id="81" name="正方形/長方形 80"/>
          <p:cNvSpPr/>
          <p:nvPr/>
        </p:nvSpPr>
        <p:spPr>
          <a:xfrm>
            <a:off x="5241385" y="9271360"/>
            <a:ext cx="1782000" cy="885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HGP明朝E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2017-01-20T02:51:45Z</dcterms:created>
  <dcterms:modified xsi:type="dcterms:W3CDTF">2017-02-23T11:31:28Z</dcterms:modified>
</cp:coreProperties>
</file>