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10F"/>
    <a:srgbClr val="663300"/>
    <a:srgbClr val="FF99CC"/>
    <a:srgbClr val="006600"/>
    <a:srgbClr val="77531E"/>
    <a:srgbClr val="C8152D"/>
    <a:srgbClr val="CC0000"/>
    <a:srgbClr val="CC3300"/>
    <a:srgbClr val="996633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図 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" y="0"/>
            <a:ext cx="7776000" cy="10909566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28" y="465795"/>
            <a:ext cx="6851918" cy="8985522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54" y="5364490"/>
            <a:ext cx="2950470" cy="1085090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58" y="5367525"/>
            <a:ext cx="2950470" cy="1085090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657" y="1990769"/>
            <a:ext cx="2950470" cy="1085090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77" y="1999719"/>
            <a:ext cx="2950470" cy="108509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981075" y="1075909"/>
            <a:ext cx="5800725" cy="58477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b"/>
            <a:r>
              <a:rPr lang="en-US" altLang="ja-JP" sz="3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3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オトク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</a:t>
            </a:r>
            <a:r>
              <a:rPr lang="ja-JP" altLang="en-US" sz="3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プラン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61" y="773014"/>
            <a:ext cx="6187453" cy="12192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61" y="1687414"/>
            <a:ext cx="6187453" cy="12192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257300" y="2167679"/>
            <a:ext cx="2028825" cy="7745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en-US" altLang="ja-JP" sz="26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26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名様プラン</a:t>
            </a:r>
            <a:endParaRPr lang="en-US" altLang="ja-JP" sz="26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spcBef>
                <a:spcPts val="400"/>
              </a:spcBef>
            </a:pPr>
            <a:r>
              <a:rPr lang="ja-JP" altLang="en-US" sz="21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飲み放題付き</a:t>
            </a:r>
            <a:endParaRPr kumimoji="1" lang="ja-JP" altLang="en-US" sz="21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62425" y="2092369"/>
            <a:ext cx="2638425" cy="893441"/>
          </a:xfrm>
          <a:prstGeom prst="rect">
            <a:avLst/>
          </a:prstGeom>
          <a:noFill/>
        </p:spPr>
        <p:txBody>
          <a:bodyPr wrap="square" lIns="0" tIns="72000" rIns="0" bIns="0" rtlCol="0" anchor="ctr" anchorCtr="0">
            <a:spAutoFit/>
          </a:bodyPr>
          <a:lstStyle/>
          <a:p>
            <a:pPr algn="ctr" fontAlgn="ctr">
              <a:lnSpc>
                <a:spcPts val="2600"/>
              </a:lnSpc>
            </a:pPr>
            <a:r>
              <a:rPr lang="ja-JP" altLang="en-US" sz="26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パーティプラン</a:t>
            </a:r>
            <a:endParaRPr lang="en-US" altLang="ja-JP" sz="26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1200"/>
              </a:lnSpc>
            </a:pPr>
            <a:r>
              <a:rPr lang="ja-JP" altLang="en-US" sz="1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1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名～）</a:t>
            </a:r>
            <a:endParaRPr lang="en-US" altLang="ja-JP" sz="12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2200"/>
              </a:lnSpc>
              <a:spcBef>
                <a:spcPts val="400"/>
              </a:spcBef>
            </a:pPr>
            <a:r>
              <a:rPr lang="ja-JP" altLang="en-US" sz="21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飲み放題付き</a:t>
            </a:r>
            <a:endParaRPr kumimoji="1" lang="ja-JP" altLang="en-US" sz="21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762029" y="3176015"/>
            <a:ext cx="1028700" cy="505969"/>
            <a:chOff x="-463268" y="3086444"/>
            <a:chExt cx="1028700" cy="505969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50315" y="3086444"/>
              <a:ext cx="1002794" cy="505969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-463268" y="3204590"/>
              <a:ext cx="1028700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en-US" altLang="ja-JP" sz="2000" b="1" dirty="0">
                  <a:solidFill>
                    <a:srgbClr val="00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2000" b="1" dirty="0">
                  <a:solidFill>
                    <a:srgbClr val="00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  <a:endParaRPr kumimoji="1" lang="ja-JP" altLang="en-US" sz="20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1810161" y="3159769"/>
            <a:ext cx="2007459" cy="583799"/>
            <a:chOff x="1810161" y="3159769"/>
            <a:chExt cx="2007459" cy="583799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1810161" y="3159769"/>
              <a:ext cx="2007459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base"/>
              <a:r>
                <a:rPr lang="ja-JP" altLang="en-US" sz="2400" b="1" spc="-1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￥</a:t>
              </a:r>
              <a:r>
                <a:rPr lang="en-US" altLang="ja-JP" sz="3400" b="1" spc="-1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3,98</a:t>
              </a:r>
              <a:r>
                <a:rPr lang="en-US" altLang="ja-JP" sz="3400" b="1" spc="-3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  <a:r>
                <a:rPr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kumimoji="1"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2536" y="3597264"/>
              <a:ext cx="1822708" cy="146304"/>
            </a:xfrm>
            <a:prstGeom prst="rect">
              <a:avLst/>
            </a:prstGeom>
          </p:spPr>
        </p:pic>
      </p:grpSp>
      <p:sp>
        <p:nvSpPr>
          <p:cNvPr id="14" name="テキスト ボックス 13"/>
          <p:cNvSpPr txBox="1"/>
          <p:nvPr/>
        </p:nvSpPr>
        <p:spPr>
          <a:xfrm>
            <a:off x="839563" y="3813571"/>
            <a:ext cx="1800225" cy="123110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■おつまみ三種盛り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■バーニャカウダ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■まぐろのカルパッチョ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■チーズ盛り合わせ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■本日のパスタ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■デザート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4029104" y="3176015"/>
            <a:ext cx="1028700" cy="505969"/>
            <a:chOff x="-463268" y="3086444"/>
            <a:chExt cx="1028700" cy="505969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50315" y="3086444"/>
              <a:ext cx="1002794" cy="505969"/>
            </a:xfrm>
            <a:prstGeom prst="rect">
              <a:avLst/>
            </a:prstGeom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-463268" y="3204590"/>
              <a:ext cx="1028700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en-US" altLang="ja-JP" sz="2000" b="1" dirty="0">
                  <a:solidFill>
                    <a:srgbClr val="00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2000" b="1" dirty="0">
                  <a:solidFill>
                    <a:srgbClr val="00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  <a:endParaRPr kumimoji="1" lang="ja-JP" altLang="en-US" sz="20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5067329" y="3159769"/>
            <a:ext cx="2007459" cy="583799"/>
            <a:chOff x="1810161" y="3159769"/>
            <a:chExt cx="2007459" cy="583799"/>
          </a:xfrm>
        </p:grpSpPr>
        <p:sp>
          <p:nvSpPr>
            <p:cNvPr id="20" name="テキスト ボックス 19"/>
            <p:cNvSpPr txBox="1"/>
            <p:nvPr/>
          </p:nvSpPr>
          <p:spPr>
            <a:xfrm>
              <a:off x="1810161" y="3159769"/>
              <a:ext cx="2007459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base"/>
              <a:r>
                <a:rPr lang="ja-JP" altLang="en-US" sz="2400" b="1" spc="-1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￥</a:t>
              </a:r>
              <a:r>
                <a:rPr lang="en-US" altLang="ja-JP" sz="3400" b="1" spc="-1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4,20</a:t>
              </a:r>
              <a:r>
                <a:rPr lang="en-US" altLang="ja-JP" sz="3400" b="1" spc="-3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  <a:r>
                <a:rPr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kumimoji="1"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2536" y="3597264"/>
              <a:ext cx="1822708" cy="146304"/>
            </a:xfrm>
            <a:prstGeom prst="rect">
              <a:avLst/>
            </a:prstGeom>
          </p:spPr>
        </p:pic>
      </p:grpSp>
      <p:sp>
        <p:nvSpPr>
          <p:cNvPr id="22" name="テキスト ボックス 21"/>
          <p:cNvSpPr txBox="1"/>
          <p:nvPr/>
        </p:nvSpPr>
        <p:spPr>
          <a:xfrm>
            <a:off x="4076758" y="3815754"/>
            <a:ext cx="1800225" cy="143629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■おつまみ三種盛り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■バーニャカウダ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■まぐろのカルパッチョ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■ロースビーフ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■特製ピザ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■本日のパスタ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■デザート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33779" y="5453063"/>
            <a:ext cx="2638425" cy="893441"/>
          </a:xfrm>
          <a:prstGeom prst="rect">
            <a:avLst/>
          </a:prstGeom>
          <a:noFill/>
        </p:spPr>
        <p:txBody>
          <a:bodyPr wrap="square" lIns="0" tIns="72000" rIns="0" bIns="0" rtlCol="0" anchor="ctr" anchorCtr="0">
            <a:spAutoFit/>
          </a:bodyPr>
          <a:lstStyle/>
          <a:p>
            <a:pPr algn="ctr" fontAlgn="ctr">
              <a:lnSpc>
                <a:spcPts val="2600"/>
              </a:lnSpc>
            </a:pPr>
            <a:r>
              <a:rPr lang="ja-JP" altLang="en-US" sz="26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貸切プラン</a:t>
            </a:r>
            <a:endParaRPr lang="en-US" altLang="ja-JP" sz="26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1200"/>
              </a:lnSpc>
            </a:pPr>
            <a:r>
              <a:rPr lang="ja-JP" altLang="en-US" sz="1200" b="1" spc="30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200" b="1" spc="30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36</a:t>
            </a:r>
            <a:r>
              <a:rPr lang="ja-JP" altLang="en-US" sz="1200" b="1" spc="30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名様まで）</a:t>
            </a:r>
            <a:endParaRPr lang="en-US" altLang="ja-JP" sz="1200" b="1" spc="30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2200"/>
              </a:lnSpc>
              <a:spcBef>
                <a:spcPts val="400"/>
              </a:spcBef>
            </a:pPr>
            <a:r>
              <a:rPr lang="ja-JP" altLang="en-US" sz="21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飲み放題付き</a:t>
            </a:r>
            <a:endParaRPr kumimoji="1" lang="ja-JP" altLang="en-US" sz="21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185285" y="5440239"/>
            <a:ext cx="2638425" cy="919089"/>
          </a:xfrm>
          <a:prstGeom prst="rect">
            <a:avLst/>
          </a:prstGeom>
          <a:noFill/>
        </p:spPr>
        <p:txBody>
          <a:bodyPr wrap="square" lIns="0" tIns="72000" rIns="0" bIns="0" rtlCol="0" anchor="ctr" anchorCtr="0">
            <a:spAutoFit/>
          </a:bodyPr>
          <a:lstStyle/>
          <a:p>
            <a:pPr algn="ctr" fontAlgn="ctr">
              <a:lnSpc>
                <a:spcPts val="2600"/>
              </a:lnSpc>
            </a:pPr>
            <a:r>
              <a:rPr lang="ja-JP" altLang="en-US" sz="26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ランチビッフェ</a:t>
            </a:r>
          </a:p>
          <a:p>
            <a:pPr algn="ctr" fontAlgn="ctr">
              <a:lnSpc>
                <a:spcPts val="2600"/>
              </a:lnSpc>
            </a:pPr>
            <a:r>
              <a:rPr lang="ja-JP" altLang="en-US" sz="26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プラン</a:t>
            </a:r>
            <a:endParaRPr lang="en-US" altLang="ja-JP" sz="26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1200"/>
              </a:lnSpc>
            </a:pPr>
            <a:r>
              <a:rPr lang="ja-JP" altLang="en-US" sz="1200" b="1" spc="50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200" b="1" spc="50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11:30</a:t>
            </a:r>
            <a:r>
              <a:rPr lang="ja-JP" altLang="en-US" sz="1200" b="1" spc="50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1200" b="1" spc="50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r>
              <a:rPr lang="ja-JP" altLang="en-US" sz="1200" b="1" spc="50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200" b="1" spc="50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lang="ja-JP" altLang="en-US" sz="1200" b="1" spc="50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2100" b="1" spc="50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762029" y="6566915"/>
            <a:ext cx="1028700" cy="505969"/>
            <a:chOff x="-463268" y="3086444"/>
            <a:chExt cx="1028700" cy="505969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50315" y="3086444"/>
              <a:ext cx="1002794" cy="505969"/>
            </a:xfrm>
            <a:prstGeom prst="rect">
              <a:avLst/>
            </a:prstGeom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-463268" y="3204590"/>
              <a:ext cx="1028700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en-US" altLang="ja-JP" sz="2000" b="1" dirty="0">
                  <a:solidFill>
                    <a:srgbClr val="00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ja-JP" altLang="en-US" sz="2000" b="1" dirty="0">
                  <a:solidFill>
                    <a:srgbClr val="00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  <a:endParaRPr kumimoji="1" lang="ja-JP" altLang="en-US" sz="20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1810161" y="6550669"/>
            <a:ext cx="2007459" cy="583799"/>
            <a:chOff x="1810161" y="3159769"/>
            <a:chExt cx="2007459" cy="583799"/>
          </a:xfrm>
        </p:grpSpPr>
        <p:sp>
          <p:nvSpPr>
            <p:cNvPr id="29" name="テキスト ボックス 28"/>
            <p:cNvSpPr txBox="1"/>
            <p:nvPr/>
          </p:nvSpPr>
          <p:spPr>
            <a:xfrm>
              <a:off x="1810161" y="3159769"/>
              <a:ext cx="2007459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base"/>
              <a:r>
                <a:rPr lang="ja-JP" altLang="en-US" sz="2400" b="1" spc="-1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￥</a:t>
              </a:r>
              <a:r>
                <a:rPr lang="en-US" altLang="ja-JP" sz="3400" b="1" spc="-1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4,50</a:t>
              </a:r>
              <a:r>
                <a:rPr lang="en-US" altLang="ja-JP" sz="3400" b="1" spc="-3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  <a:r>
                <a:rPr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kumimoji="1"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2536" y="3597264"/>
              <a:ext cx="1822708" cy="146304"/>
            </a:xfrm>
            <a:prstGeom prst="rect">
              <a:avLst/>
            </a:prstGeom>
          </p:spPr>
        </p:pic>
      </p:grpSp>
      <p:sp>
        <p:nvSpPr>
          <p:cNvPr id="31" name="テキスト ボックス 30"/>
          <p:cNvSpPr txBox="1"/>
          <p:nvPr/>
        </p:nvSpPr>
        <p:spPr>
          <a:xfrm>
            <a:off x="831943" y="7279322"/>
            <a:ext cx="1800225" cy="16414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■おつまみ 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種盛り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■バーニャカウダ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■まぐろのカルパッチョ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■チーズ盛り合わせ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■ロースビーフ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■特製ピザ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■本日のパスタ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■デザート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4029104" y="6566915"/>
            <a:ext cx="1028700" cy="505969"/>
            <a:chOff x="-463268" y="3086444"/>
            <a:chExt cx="1028700" cy="505969"/>
          </a:xfrm>
        </p:grpSpPr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50315" y="3086444"/>
              <a:ext cx="1002794" cy="505969"/>
            </a:xfrm>
            <a:prstGeom prst="rect">
              <a:avLst/>
            </a:prstGeom>
          </p:spPr>
        </p:pic>
        <p:sp>
          <p:nvSpPr>
            <p:cNvPr id="34" name="テキスト ボックス 33"/>
            <p:cNvSpPr txBox="1"/>
            <p:nvPr/>
          </p:nvSpPr>
          <p:spPr>
            <a:xfrm>
              <a:off x="-463268" y="3204590"/>
              <a:ext cx="1028700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en-US" altLang="ja-JP" sz="2000" b="1" dirty="0">
                  <a:solidFill>
                    <a:srgbClr val="00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2000" b="1" dirty="0">
                  <a:solidFill>
                    <a:srgbClr val="00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  <a:endParaRPr kumimoji="1" lang="ja-JP" altLang="en-US" sz="20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5067329" y="6550669"/>
            <a:ext cx="2007459" cy="583799"/>
            <a:chOff x="1810161" y="3159769"/>
            <a:chExt cx="2007459" cy="583799"/>
          </a:xfrm>
        </p:grpSpPr>
        <p:sp>
          <p:nvSpPr>
            <p:cNvPr id="36" name="テキスト ボックス 35"/>
            <p:cNvSpPr txBox="1"/>
            <p:nvPr/>
          </p:nvSpPr>
          <p:spPr>
            <a:xfrm>
              <a:off x="1810161" y="3159769"/>
              <a:ext cx="2007459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base"/>
              <a:r>
                <a:rPr lang="ja-JP" altLang="en-US" sz="2400" b="1" spc="-1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￥</a:t>
              </a:r>
              <a:r>
                <a:rPr lang="en-US" altLang="ja-JP" sz="3400" b="1" spc="-1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2,00</a:t>
              </a:r>
              <a:r>
                <a:rPr lang="en-US" altLang="ja-JP" sz="3400" b="1" spc="-300" dirty="0">
                  <a:solidFill>
                    <a:srgbClr val="FF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  <a:r>
                <a:rPr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kumimoji="1"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2536" y="3597264"/>
              <a:ext cx="1822708" cy="146304"/>
            </a:xfrm>
            <a:prstGeom prst="rect">
              <a:avLst/>
            </a:prstGeom>
          </p:spPr>
        </p:pic>
      </p:grpSp>
      <p:sp>
        <p:nvSpPr>
          <p:cNvPr id="38" name="テキスト ボックス 37"/>
          <p:cNvSpPr txBox="1"/>
          <p:nvPr/>
        </p:nvSpPr>
        <p:spPr>
          <a:xfrm>
            <a:off x="4076758" y="7271146"/>
            <a:ext cx="1994300" cy="143629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■バーニャカウダ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■パスタ（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種）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■ピザ（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種）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■本日のスープ</a:t>
            </a:r>
          </a:p>
          <a:p>
            <a:pPr fontAlgn="ctr">
              <a:lnSpc>
                <a:spcPts val="16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■デザート（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種）</a:t>
            </a:r>
          </a:p>
          <a:p>
            <a:pPr fontAlgn="ctr">
              <a:lnSpc>
                <a:spcPts val="1600"/>
              </a:lnSpc>
            </a:pP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ソフトドリンク飲み放題</a:t>
            </a:r>
          </a:p>
          <a:p>
            <a:pPr fontAlgn="ctr">
              <a:lnSpc>
                <a:spcPts val="1600"/>
              </a:lnSpc>
            </a:pP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女子会・ママ会の方歓迎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878" y="4040630"/>
            <a:ext cx="362713" cy="1088138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991" y="4162424"/>
            <a:ext cx="649225" cy="801626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395" y="7608631"/>
            <a:ext cx="371857" cy="1136906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363" y="7805227"/>
            <a:ext cx="271273" cy="1115570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61" y="9035097"/>
            <a:ext cx="6187453" cy="121920"/>
          </a:xfrm>
          <a:prstGeom prst="rect">
            <a:avLst/>
          </a:prstGeom>
        </p:spPr>
      </p:pic>
      <p:grpSp>
        <p:nvGrpSpPr>
          <p:cNvPr id="54" name="グループ化 53"/>
          <p:cNvGrpSpPr/>
          <p:nvPr/>
        </p:nvGrpSpPr>
        <p:grpSpPr>
          <a:xfrm>
            <a:off x="452409" y="9568153"/>
            <a:ext cx="4091046" cy="910034"/>
            <a:chOff x="452409" y="9568153"/>
            <a:chExt cx="4091046" cy="910034"/>
          </a:xfrm>
        </p:grpSpPr>
        <p:pic>
          <p:nvPicPr>
            <p:cNvPr id="51" name="図 50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967" y="10169620"/>
              <a:ext cx="4087376" cy="42672"/>
            </a:xfrm>
            <a:prstGeom prst="rect">
              <a:avLst/>
            </a:prstGeom>
          </p:spPr>
        </p:pic>
        <p:sp>
          <p:nvSpPr>
            <p:cNvPr id="52" name="テキスト ボックス 51"/>
            <p:cNvSpPr txBox="1"/>
            <p:nvPr/>
          </p:nvSpPr>
          <p:spPr>
            <a:xfrm>
              <a:off x="452409" y="9568153"/>
              <a:ext cx="4091046" cy="64120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>
                <a:lnSpc>
                  <a:spcPts val="5000"/>
                </a:lnSpc>
              </a:pPr>
              <a:r>
                <a:rPr lang="ja-JP" altLang="en-US" sz="2000" b="1" dirty="0">
                  <a:solidFill>
                    <a:srgbClr val="40210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街の洋食屋さん</a:t>
              </a:r>
              <a:r>
                <a:rPr lang="ja-JP" altLang="en-US" sz="1400" b="1" dirty="0">
                  <a:solidFill>
                    <a:srgbClr val="40210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</a:t>
              </a:r>
              <a:r>
                <a:rPr lang="en-US" altLang="ja-JP" sz="4700" b="1" dirty="0">
                  <a:solidFill>
                    <a:srgbClr val="40210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ASKUL</a:t>
              </a:r>
              <a:endParaRPr kumimoji="1" lang="ja-JP" altLang="en-US" sz="4700" b="1" dirty="0">
                <a:solidFill>
                  <a:srgbClr val="40210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470227" y="10293521"/>
              <a:ext cx="4072115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zh-TW" altLang="en-US" sz="1200" b="1" dirty="0">
                  <a:solidFill>
                    <a:srgbClr val="40210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東京都江東区豊洲</a:t>
              </a:r>
              <a:r>
                <a:rPr lang="en-US" altLang="zh-TW" sz="1200" b="1" dirty="0">
                  <a:solidFill>
                    <a:srgbClr val="40210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3-2-3</a:t>
              </a:r>
              <a:endParaRPr kumimoji="1" lang="ja-JP" altLang="en-US" sz="1200" b="1" dirty="0">
                <a:solidFill>
                  <a:srgbClr val="40210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4902782" y="9573491"/>
            <a:ext cx="2368301" cy="188976"/>
            <a:chOff x="4912307" y="9563966"/>
            <a:chExt cx="2368301" cy="188976"/>
          </a:xfrm>
        </p:grpSpPr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2307" y="9563966"/>
              <a:ext cx="2368301" cy="188976"/>
            </a:xfrm>
            <a:prstGeom prst="rect">
              <a:avLst/>
            </a:prstGeom>
          </p:spPr>
        </p:pic>
        <p:sp>
          <p:nvSpPr>
            <p:cNvPr id="55" name="テキスト ボックス 54"/>
            <p:cNvSpPr txBox="1"/>
            <p:nvPr/>
          </p:nvSpPr>
          <p:spPr>
            <a:xfrm>
              <a:off x="5050407" y="9592042"/>
              <a:ext cx="209210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0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ご予約・お問い合わせは</a:t>
              </a:r>
              <a:endParaRPr kumimoji="1" lang="ja-JP" altLang="en-US" sz="1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57" name="テキスト ボックス 56"/>
          <p:cNvSpPr txBox="1"/>
          <p:nvPr/>
        </p:nvSpPr>
        <p:spPr>
          <a:xfrm>
            <a:off x="4909133" y="9784461"/>
            <a:ext cx="2444168" cy="66684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2600"/>
              </a:lnSpc>
            </a:pPr>
            <a:r>
              <a:rPr lang="en-US" altLang="ja-JP" sz="2400" b="1" spc="30" dirty="0">
                <a:solidFill>
                  <a:srgbClr val="40210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</a:p>
          <a:p>
            <a:pPr fontAlgn="ctr">
              <a:lnSpc>
                <a:spcPts val="1300"/>
              </a:lnSpc>
            </a:pPr>
            <a:r>
              <a:rPr lang="en-US" altLang="ja-JP" sz="1100" b="1" spc="30" dirty="0">
                <a:solidFill>
                  <a:srgbClr val="40210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11:30</a:t>
            </a:r>
            <a:r>
              <a:rPr lang="ja-JP" altLang="en-US" sz="1100" b="1" spc="30" dirty="0">
                <a:solidFill>
                  <a:srgbClr val="40210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1100" b="1" spc="30" dirty="0">
                <a:solidFill>
                  <a:srgbClr val="40210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22:00</a:t>
            </a:r>
            <a:r>
              <a:rPr lang="ja-JP" altLang="en-US" sz="1100" b="1" spc="30" dirty="0">
                <a:solidFill>
                  <a:srgbClr val="40210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定休日：月曜日</a:t>
            </a:r>
            <a:endParaRPr lang="en-US" altLang="ja-JP" sz="1100" b="1" spc="30" dirty="0">
              <a:solidFill>
                <a:srgbClr val="40210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>
              <a:lnSpc>
                <a:spcPts val="1300"/>
              </a:lnSpc>
            </a:pPr>
            <a:r>
              <a:rPr lang="en-US" altLang="ja-JP" sz="1100" b="1" dirty="0">
                <a:solidFill>
                  <a:srgbClr val="40210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http://www.askult.com/</a:t>
            </a:r>
            <a:endParaRPr kumimoji="1" lang="ja-JP" altLang="en-US" sz="1100" b="1" dirty="0">
              <a:solidFill>
                <a:srgbClr val="40210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sz="16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ユーザー設定</PresentationFormat>
  <Paragraphs>71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2017-01-20T02:52:52Z</dcterms:created>
  <dcterms:modified xsi:type="dcterms:W3CDTF">2017-02-23T11:32:52Z</dcterms:modified>
</cp:coreProperties>
</file>