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3200"/>
    <a:srgbClr val="CC5325"/>
    <a:srgbClr val="FF6600"/>
    <a:srgbClr val="000099"/>
    <a:srgbClr val="0000FF"/>
    <a:srgbClr val="FF3300"/>
    <a:srgbClr val="663300"/>
    <a:srgbClr val="9C308D"/>
    <a:srgbClr val="80008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\\Server-win\share\アスクル関連\１月作業\0111アスクル\AI\015_935d_hotdog\haike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775575" cy="10895953"/>
          </a:xfrm>
          <a:prstGeom prst="rect">
            <a:avLst/>
          </a:prstGeom>
          <a:noFill/>
        </p:spPr>
      </p:pic>
      <p:pic>
        <p:nvPicPr>
          <p:cNvPr id="1034" name="Picture 10" descr="\\Server-win\share\アスクル関連\１月作業\0111アスクル\AI\015_935d_hotdog\obi_rib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" y="8062278"/>
            <a:ext cx="6919913" cy="533400"/>
          </a:xfrm>
          <a:prstGeom prst="rect">
            <a:avLst/>
          </a:prstGeom>
          <a:noFill/>
        </p:spPr>
      </p:pic>
      <p:pic>
        <p:nvPicPr>
          <p:cNvPr id="1038" name="Picture 14" descr="\\Server-win\share\アスクル関連\１月作業\0111アスクル\AI\015_935d_hotdog\hotdodgs_irasut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01750" y="304800"/>
            <a:ext cx="4610100" cy="2921000"/>
          </a:xfrm>
          <a:prstGeom prst="rect">
            <a:avLst/>
          </a:prstGeom>
          <a:noFill/>
        </p:spPr>
      </p:pic>
      <p:pic>
        <p:nvPicPr>
          <p:cNvPr id="1027" name="Picture 3" descr="\\Server-win\share\アスクル関連\１月作業\0111アスクル\AI\015_935d_hotdog\fukidashi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5430" y="885139"/>
            <a:ext cx="1968500" cy="1308100"/>
          </a:xfrm>
          <a:prstGeom prst="rect">
            <a:avLst/>
          </a:prstGeom>
          <a:noFill/>
        </p:spPr>
      </p:pic>
      <p:pic>
        <p:nvPicPr>
          <p:cNvPr id="1036" name="Picture 12" descr="\\Server-win\share\アスクル関連\１月作業\0111アスクル\AI\015_935d_hotdog\ok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91250" y="1543050"/>
            <a:ext cx="1054100" cy="419100"/>
          </a:xfrm>
          <a:prstGeom prst="rect">
            <a:avLst/>
          </a:prstGeom>
          <a:noFill/>
        </p:spPr>
      </p:pic>
      <p:sp>
        <p:nvSpPr>
          <p:cNvPr id="54" name="正方形/長方形 53"/>
          <p:cNvSpPr/>
          <p:nvPr/>
        </p:nvSpPr>
        <p:spPr>
          <a:xfrm>
            <a:off x="4254500" y="8737600"/>
            <a:ext cx="2870200" cy="1612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35" name="Picture 11" descr="\\Server-win\share\アスクル関連\１月作業\0111アスクル\AI\015_935d_hotdog\obi_taitoru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6862" y="2274888"/>
            <a:ext cx="7072313" cy="34671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15_935d_hotdog\fukidashi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6340" y="406887"/>
            <a:ext cx="1968500" cy="1295400"/>
          </a:xfrm>
          <a:prstGeom prst="rect">
            <a:avLst/>
          </a:prstGeom>
          <a:noFill/>
        </p:spPr>
      </p:pic>
      <p:pic>
        <p:nvPicPr>
          <p:cNvPr id="1030" name="Picture 6" descr="\\Server-win\share\アスクル関連\１月作業\0111アスクル\AI\015_935d_hotdog\hosi0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1594" y="5711776"/>
            <a:ext cx="330200" cy="228600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１月作業\0111アスクル\AI\015_935d_hotdog\hosi0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88175" y="5710236"/>
            <a:ext cx="330200" cy="228600"/>
          </a:xfrm>
          <a:prstGeom prst="rect">
            <a:avLst/>
          </a:prstGeom>
          <a:noFill/>
        </p:spPr>
      </p:pic>
      <p:pic>
        <p:nvPicPr>
          <p:cNvPr id="1032" name="Picture 8" descr="\\Server-win\share\アスクル関連\１月作業\0111アスクル\AI\015_935d_hotdog\hotdogs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81300" y="5143500"/>
            <a:ext cx="1981200" cy="711200"/>
          </a:xfrm>
          <a:prstGeom prst="rect">
            <a:avLst/>
          </a:prstGeom>
          <a:noFill/>
        </p:spPr>
      </p:pic>
      <p:pic>
        <p:nvPicPr>
          <p:cNvPr id="1033" name="Picture 9" descr="\\Server-win\share\アスクル関連\１月作業\0111アスクル\AI\015_935d_hotdog\menu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15030" y="5589270"/>
            <a:ext cx="927100" cy="393700"/>
          </a:xfrm>
          <a:prstGeom prst="rect">
            <a:avLst/>
          </a:prstGeom>
          <a:noFill/>
        </p:spPr>
      </p:pic>
      <p:pic>
        <p:nvPicPr>
          <p:cNvPr id="1037" name="Picture 13" descr="\\Server-win\share\アスクル関連\１月作業\0111アスクル\AI\015_935d_hotdog\tennsenn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92137" y="5820410"/>
            <a:ext cx="6564313" cy="38100"/>
          </a:xfrm>
          <a:prstGeom prst="rect">
            <a:avLst/>
          </a:prstGeom>
          <a:noFill/>
        </p:spPr>
      </p:pic>
      <p:sp>
        <p:nvSpPr>
          <p:cNvPr id="45" name="テキスト ボックス 44"/>
          <p:cNvSpPr txBox="1"/>
          <p:nvPr/>
        </p:nvSpPr>
        <p:spPr>
          <a:xfrm>
            <a:off x="5260975" y="9393555"/>
            <a:ext cx="857927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ダミー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 rot="20928228">
            <a:off x="5682230" y="1000124"/>
            <a:ext cx="10775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デリバリー</a:t>
            </a:r>
            <a:endParaRPr kumimoji="1" lang="ja-JP" altLang="en-US" sz="1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 rot="20928228">
            <a:off x="6064984" y="1133474"/>
            <a:ext cx="1207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テイクアウト</a:t>
            </a:r>
            <a:endParaRPr kumimoji="1" lang="ja-JP" altLang="en-US" sz="1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71500" y="3248025"/>
            <a:ext cx="350608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CC532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自家製パン</a:t>
            </a:r>
            <a:r>
              <a:rPr lang="ja-JP" altLang="en-US" sz="1600" dirty="0">
                <a:solidFill>
                  <a:srgbClr val="CC532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と</a:t>
            </a:r>
            <a:r>
              <a:rPr lang="ja-JP" altLang="en-US" dirty="0">
                <a:solidFill>
                  <a:srgbClr val="CC532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極太ソーセージ</a:t>
            </a:r>
            <a:r>
              <a:rPr lang="ja-JP" altLang="en-US" sz="1600" dirty="0">
                <a:solidFill>
                  <a:srgbClr val="CC532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</a:t>
            </a:r>
            <a:endParaRPr kumimoji="1" lang="ja-JP" altLang="en-US" sz="1600" dirty="0">
              <a:solidFill>
                <a:srgbClr val="CC5325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38150" y="3419475"/>
            <a:ext cx="6931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200" dirty="0">
                <a:solidFill>
                  <a:srgbClr val="5532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最強ホットドック</a:t>
            </a:r>
            <a:r>
              <a:rPr lang="en-US" altLang="ja-JP" sz="7200" dirty="0">
                <a:solidFill>
                  <a:srgbClr val="5532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!!</a:t>
            </a:r>
            <a:endParaRPr kumimoji="1" lang="ja-JP" altLang="en-US" sz="7200" dirty="0">
              <a:solidFill>
                <a:srgbClr val="5532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14350" y="6167462"/>
            <a:ext cx="1973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スペシャルホットドッグ</a:t>
            </a:r>
            <a:endParaRPr kumimoji="1" lang="ja-JP" altLang="en-US" sz="14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441525" y="6062687"/>
            <a:ext cx="1271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400</a:t>
            </a:r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（税込）</a:t>
            </a:r>
            <a:endParaRPr kumimoji="1" lang="ja-JP" altLang="en-US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514350" y="6653609"/>
            <a:ext cx="113204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カレードッグ</a:t>
            </a:r>
            <a:endParaRPr kumimoji="1" lang="ja-JP" altLang="en-US" sz="14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441525" y="6548834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350</a:t>
            </a:r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（税込）</a:t>
            </a:r>
            <a:endParaRPr kumimoji="1" lang="ja-JP" altLang="en-US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4350" y="7161857"/>
            <a:ext cx="168187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ダブルチーズドッグ</a:t>
            </a:r>
            <a:endParaRPr kumimoji="1" lang="ja-JP" altLang="en-US" sz="14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441525" y="7057082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350</a:t>
            </a:r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（税込）</a:t>
            </a:r>
            <a:endParaRPr kumimoji="1" lang="ja-JP" altLang="en-US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222303" y="6167462"/>
            <a:ext cx="1688283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バジルソースドッグ</a:t>
            </a:r>
            <a:endParaRPr kumimoji="1" lang="ja-JP" altLang="en-US" sz="14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016128" y="6062687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350</a:t>
            </a:r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（税込）</a:t>
            </a:r>
            <a:endParaRPr kumimoji="1" lang="ja-JP" altLang="en-US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222303" y="6653609"/>
            <a:ext cx="1624163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チリビーンズドッグ</a:t>
            </a:r>
            <a:endParaRPr kumimoji="1" lang="ja-JP" altLang="en-US" sz="14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016128" y="6548834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350</a:t>
            </a:r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（税込）</a:t>
            </a:r>
            <a:endParaRPr kumimoji="1" lang="ja-JP" altLang="en-US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222303" y="7161857"/>
            <a:ext cx="1571264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ミートソースドッグ</a:t>
            </a:r>
            <a:endParaRPr kumimoji="1" lang="ja-JP" altLang="en-US" sz="14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6016128" y="7057082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400</a:t>
            </a:r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（税込）</a:t>
            </a:r>
            <a:endParaRPr kumimoji="1" lang="ja-JP" altLang="en-US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781301" y="7704782"/>
            <a:ext cx="45053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各種トッピング・サイドメニューもご用意しています！！</a:t>
            </a:r>
            <a:endParaRPr kumimoji="1" lang="ja-JP" altLang="en-US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533399" y="8101037"/>
            <a:ext cx="5286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3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このチラシをご持参の方はソフトドリンク</a:t>
            </a:r>
            <a:endParaRPr kumimoji="1" lang="ja-JP" altLang="en-US" sz="235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5539878" y="7990532"/>
            <a:ext cx="16225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3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100</a:t>
            </a: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（税込）</a:t>
            </a:r>
            <a:endParaRPr kumimoji="1" lang="ja-JP" altLang="en-US" sz="15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38150" y="8634437"/>
            <a:ext cx="3326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ASKUL DINNER</a:t>
            </a:r>
            <a:endParaRPr kumimoji="1" lang="ja-JP" altLang="en-US" sz="3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76250" y="9247212"/>
            <a:ext cx="393382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OPEN</a:t>
            </a:r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10</a:t>
            </a:r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lang="en-US" altLang="ja-JP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22</a:t>
            </a:r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</a:p>
          <a:p>
            <a:r>
              <a:rPr lang="en-US" altLang="ja-JP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CLOSE</a:t>
            </a:r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MONDAY	</a:t>
            </a:r>
          </a:p>
          <a:p>
            <a:r>
              <a:rPr lang="en-US" altLang="ja-JP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〒135-0061 </a:t>
            </a:r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</a:t>
            </a:r>
            <a:r>
              <a:rPr lang="en-US" altLang="ja-JP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</a:p>
          <a:p>
            <a:r>
              <a:rPr lang="en-US" altLang="ja-JP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03-1234-1111  http://www.askult.com/</a:t>
            </a:r>
            <a:endParaRPr kumimoji="1" lang="ja-JP" altLang="en-US" sz="14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195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2017-01-19T10:50:51Z</dcterms:created>
  <dcterms:modified xsi:type="dcterms:W3CDTF">2017-02-23T11:34:52Z</dcterms:modified>
</cp:coreProperties>
</file>