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360"/>
    <a:srgbClr val="FFF133"/>
    <a:srgbClr val="FF6600"/>
    <a:srgbClr val="000099"/>
    <a:srgbClr val="0000FF"/>
    <a:srgbClr val="FF3300"/>
    <a:srgbClr val="663300"/>
    <a:srgbClr val="9C308D"/>
    <a:srgbClr val="80008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正方形/長方形 83"/>
          <p:cNvSpPr/>
          <p:nvPr/>
        </p:nvSpPr>
        <p:spPr>
          <a:xfrm>
            <a:off x="0" y="548640"/>
            <a:ext cx="7775575" cy="49940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34" name="Picture 10" descr="\\Server-win\share\アスクル関連\１月作業\0111アスクル\AI\016_936d_hotdog\wak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3" y="5756593"/>
            <a:ext cx="3390900" cy="3848100"/>
          </a:xfrm>
          <a:prstGeom prst="rect">
            <a:avLst/>
          </a:prstGeom>
          <a:noFill/>
        </p:spPr>
      </p:pic>
      <p:pic>
        <p:nvPicPr>
          <p:cNvPr id="1032" name="Picture 8" descr="\\Server-win\share\アスクル関連\１月作業\0111アスクル\AI\016_936d_hotdog\ob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3395" y="5763895"/>
            <a:ext cx="2959100" cy="8001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16_936d_hotdog\haikei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9766111"/>
            <a:ext cx="7775574" cy="1141601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16_936d_hotdog\haikei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7775575" cy="1369922"/>
          </a:xfrm>
          <a:prstGeom prst="rect">
            <a:avLst/>
          </a:prstGeom>
          <a:noFill/>
        </p:spPr>
      </p:pic>
      <p:pic>
        <p:nvPicPr>
          <p:cNvPr id="1027" name="Picture 3" descr="\\Server-win\share\アスクル関連\１月作業\0111アスクル\AI\016_936d_hotdog\fukidashi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916" y="240982"/>
            <a:ext cx="2374900" cy="1600200"/>
          </a:xfrm>
          <a:prstGeom prst="rect">
            <a:avLst/>
          </a:prstGeom>
          <a:noFill/>
        </p:spPr>
      </p:pic>
      <p:pic>
        <p:nvPicPr>
          <p:cNvPr id="1030" name="Picture 6" descr="\\Server-win\share\アスクル関連\１月作業\0111アスクル\AI\016_936d_hotdog\hotdog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55773" y="5387389"/>
            <a:ext cx="1981200" cy="698500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１月作業\0111アスクル\AI\016_936d_hotdog\menu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41805" y="5852160"/>
            <a:ext cx="889000" cy="228600"/>
          </a:xfrm>
          <a:prstGeom prst="rect">
            <a:avLst/>
          </a:prstGeom>
          <a:noFill/>
        </p:spPr>
      </p:pic>
      <p:pic>
        <p:nvPicPr>
          <p:cNvPr id="1033" name="Picture 9" descr="\\Server-win\share\アスクル関連\１月作業\0111アスクル\AI\016_936d_hotdog\ok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03608" y="5887085"/>
            <a:ext cx="1054100" cy="431800"/>
          </a:xfrm>
          <a:prstGeom prst="rect">
            <a:avLst/>
          </a:prstGeom>
          <a:noFill/>
        </p:spPr>
      </p:pic>
      <p:sp>
        <p:nvSpPr>
          <p:cNvPr id="39" name="正方形/長方形 38"/>
          <p:cNvSpPr/>
          <p:nvPr/>
        </p:nvSpPr>
        <p:spPr>
          <a:xfrm>
            <a:off x="4338320" y="7990840"/>
            <a:ext cx="2870200" cy="1612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344795" y="8646795"/>
            <a:ext cx="857927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ダミー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 rot="21365162">
            <a:off x="350228" y="399251"/>
            <a:ext cx="3946914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自家製パン</a:t>
            </a:r>
            <a:r>
              <a:rPr lang="ja-JP" altLang="en-US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と</a:t>
            </a:r>
            <a:r>
              <a:rPr lang="ja-JP" altLang="en-US" sz="2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極太ソーセージ</a:t>
            </a:r>
            <a:r>
              <a:rPr lang="ja-JP" altLang="en-US" sz="1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</a:t>
            </a:r>
            <a:endParaRPr kumimoji="1" lang="ja-JP" altLang="en-US" sz="1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grpSp>
        <p:nvGrpSpPr>
          <p:cNvPr id="56" name="グループ化 55"/>
          <p:cNvGrpSpPr/>
          <p:nvPr/>
        </p:nvGrpSpPr>
        <p:grpSpPr>
          <a:xfrm>
            <a:off x="447675" y="800100"/>
            <a:ext cx="2238375" cy="1447264"/>
            <a:chOff x="409575" y="742950"/>
            <a:chExt cx="2238375" cy="1447264"/>
          </a:xfrm>
        </p:grpSpPr>
        <p:sp>
          <p:nvSpPr>
            <p:cNvPr id="45" name="テキスト ボックス 44"/>
            <p:cNvSpPr txBox="1"/>
            <p:nvPr/>
          </p:nvSpPr>
          <p:spPr>
            <a:xfrm>
              <a:off x="409575" y="866775"/>
              <a:ext cx="123825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80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最</a:t>
              </a: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1409700" y="742950"/>
              <a:ext cx="123825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80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強</a:t>
              </a:r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419100" y="733425"/>
            <a:ext cx="2238375" cy="1447264"/>
            <a:chOff x="409575" y="742950"/>
            <a:chExt cx="2238375" cy="1447264"/>
          </a:xfrm>
        </p:grpSpPr>
        <p:sp>
          <p:nvSpPr>
            <p:cNvPr id="58" name="テキスト ボックス 57"/>
            <p:cNvSpPr txBox="1"/>
            <p:nvPr/>
          </p:nvSpPr>
          <p:spPr>
            <a:xfrm>
              <a:off x="409575" y="866775"/>
              <a:ext cx="123825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8000" dirty="0">
                  <a:solidFill>
                    <a:srgbClr val="FFF133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最</a:t>
              </a: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1409700" y="742950"/>
              <a:ext cx="123825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8000" dirty="0">
                  <a:solidFill>
                    <a:srgbClr val="FFF133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強</a:t>
              </a:r>
            </a:p>
          </p:txBody>
        </p:sp>
      </p:grpSp>
      <p:sp>
        <p:nvSpPr>
          <p:cNvPr id="64" name="テキスト ボックス 63"/>
          <p:cNvSpPr txBox="1"/>
          <p:nvPr/>
        </p:nvSpPr>
        <p:spPr>
          <a:xfrm>
            <a:off x="723900" y="6319862"/>
            <a:ext cx="1973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スペシャルホットドッグ</a:t>
            </a:r>
            <a:endParaRPr kumimoji="1" lang="ja-JP" altLang="en-US" sz="14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536775" y="6234137"/>
            <a:ext cx="1271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400</a:t>
            </a:r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（税込）</a:t>
            </a:r>
            <a:endParaRPr kumimoji="1" lang="ja-JP" altLang="en-US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23900" y="6811342"/>
            <a:ext cx="113204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カレードッグ</a:t>
            </a:r>
            <a:endParaRPr kumimoji="1" lang="ja-JP" altLang="en-US" sz="14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536775" y="6725617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350</a:t>
            </a:r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（税込）</a:t>
            </a:r>
            <a:endParaRPr kumimoji="1" lang="ja-JP" altLang="en-US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723900" y="7315398"/>
            <a:ext cx="168187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ダブルチーズドッグ</a:t>
            </a:r>
            <a:endParaRPr kumimoji="1" lang="ja-JP" altLang="en-US" sz="14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2536775" y="7229673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350</a:t>
            </a:r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（税込）</a:t>
            </a:r>
            <a:endParaRPr kumimoji="1" lang="ja-JP" altLang="en-US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723900" y="7824787"/>
            <a:ext cx="1688283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バジルソースドッグ</a:t>
            </a:r>
            <a:endParaRPr kumimoji="1" lang="ja-JP" altLang="en-US" sz="14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536775" y="7739062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350</a:t>
            </a:r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（税込）</a:t>
            </a:r>
            <a:endParaRPr kumimoji="1" lang="ja-JP" altLang="en-US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723900" y="8333035"/>
            <a:ext cx="1624163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チリビーンズドッグ</a:t>
            </a:r>
            <a:endParaRPr kumimoji="1" lang="ja-JP" altLang="en-US" sz="14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2536775" y="8247310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350</a:t>
            </a:r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（税込）</a:t>
            </a:r>
            <a:endParaRPr kumimoji="1" lang="ja-JP" altLang="en-US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723900" y="8804324"/>
            <a:ext cx="1571264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ミートソースドッグ</a:t>
            </a:r>
            <a:endParaRPr kumimoji="1" lang="ja-JP" altLang="en-US" sz="14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2536775" y="8718599"/>
            <a:ext cx="1271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400</a:t>
            </a:r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（税込）</a:t>
            </a:r>
            <a:endParaRPr kumimoji="1" lang="ja-JP" altLang="en-US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29273" y="9257357"/>
            <a:ext cx="3271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各種トッピング・サイドメニューもご用意しています！！</a:t>
            </a:r>
            <a:endParaRPr kumimoji="1" lang="ja-JP" altLang="en-US" sz="1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 rot="20928228">
            <a:off x="4323966" y="5825489"/>
            <a:ext cx="10775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デリバリー</a:t>
            </a:r>
            <a:endParaRPr kumimoji="1" lang="ja-JP" altLang="en-US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 rot="20928228">
            <a:off x="4767680" y="5974079"/>
            <a:ext cx="1207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テイクアウト</a:t>
            </a:r>
            <a:endParaRPr kumimoji="1" lang="ja-JP" altLang="en-US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4301490" y="6554177"/>
            <a:ext cx="2619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ASKUL DINNER</a:t>
            </a:r>
            <a:endParaRPr kumimoji="1" lang="ja-JP" altLang="en-US" sz="2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4286251" y="7037412"/>
            <a:ext cx="3257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OPEN</a:t>
            </a:r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10</a:t>
            </a:r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22</a:t>
            </a:r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</a:p>
          <a:p>
            <a:r>
              <a:rPr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CLOSE</a:t>
            </a:r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MONDAY	</a:t>
            </a:r>
          </a:p>
          <a:p>
            <a:r>
              <a:rPr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〒135-0061 </a:t>
            </a:r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</a:t>
            </a:r>
            <a:r>
              <a:rPr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</a:p>
          <a:p>
            <a:r>
              <a:rPr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03-1234-1111 http://www.askult.com/</a:t>
            </a:r>
            <a:endParaRPr kumimoji="1" lang="ja-JP" altLang="en-US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18159" y="10120337"/>
            <a:ext cx="528637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300" dirty="0">
                <a:solidFill>
                  <a:srgbClr val="FFF3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このチラシをご持参の方はソフトドリンク</a:t>
            </a:r>
            <a:endParaRPr kumimoji="1" lang="ja-JP" altLang="en-US" sz="2300" dirty="0">
              <a:solidFill>
                <a:srgbClr val="FFF36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5478918" y="10002212"/>
            <a:ext cx="16738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FFF3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3200" dirty="0">
                <a:solidFill>
                  <a:srgbClr val="FFF3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100</a:t>
            </a:r>
            <a:r>
              <a:rPr lang="ja-JP" altLang="en-US" sz="1600" dirty="0">
                <a:solidFill>
                  <a:srgbClr val="FFF36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（税込）</a:t>
            </a:r>
            <a:endParaRPr kumimoji="1" lang="ja-JP" altLang="en-US" sz="1600" dirty="0">
              <a:solidFill>
                <a:srgbClr val="FFF36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3403454" y="3596493"/>
            <a:ext cx="857927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ダミー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 rot="21287218">
            <a:off x="81305" y="1764199"/>
            <a:ext cx="771118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ホットドック</a:t>
            </a:r>
            <a:r>
              <a:rPr lang="en-US" altLang="ja-JP" sz="8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!!</a:t>
            </a:r>
            <a:endParaRPr kumimoji="1" lang="ja-JP" altLang="en-US" sz="8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 rot="21287218">
            <a:off x="-11461" y="1731067"/>
            <a:ext cx="771118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600" dirty="0">
                <a:solidFill>
                  <a:srgbClr val="FFF13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ホットドック</a:t>
            </a:r>
            <a:r>
              <a:rPr lang="en-US" altLang="ja-JP" sz="8600" dirty="0">
                <a:solidFill>
                  <a:srgbClr val="FFF13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!!</a:t>
            </a:r>
            <a:endParaRPr kumimoji="1" lang="ja-JP" altLang="en-US" sz="8600" dirty="0">
              <a:solidFill>
                <a:srgbClr val="FFF133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201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2017-01-19T10:52:01Z</dcterms:created>
  <dcterms:modified xsi:type="dcterms:W3CDTF">2017-02-23T11:37:24Z</dcterms:modified>
</cp:coreProperties>
</file>