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4008"/>
    <a:srgbClr val="C5002A"/>
    <a:srgbClr val="F9E200"/>
    <a:srgbClr val="CC5517"/>
    <a:srgbClr val="FF6600"/>
    <a:srgbClr val="000099"/>
    <a:srgbClr val="0000FF"/>
    <a:srgbClr val="FF3300"/>
    <a:srgbClr val="663300"/>
    <a:srgbClr val="9C3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-win\share\アスクル関連\１月作業\0111アスクル\AI\017_937d_wadaiko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8796" y="-860875"/>
            <a:ext cx="10059885" cy="12992424"/>
          </a:xfrm>
          <a:prstGeom prst="rect">
            <a:avLst/>
          </a:prstGeom>
          <a:noFill/>
        </p:spPr>
      </p:pic>
      <p:cxnSp>
        <p:nvCxnSpPr>
          <p:cNvPr id="67" name="直線コネクタ 66"/>
          <p:cNvCxnSpPr/>
          <p:nvPr/>
        </p:nvCxnSpPr>
        <p:spPr>
          <a:xfrm flipV="1">
            <a:off x="3390900" y="6438900"/>
            <a:ext cx="3886200" cy="152400"/>
          </a:xfrm>
          <a:prstGeom prst="line">
            <a:avLst/>
          </a:prstGeom>
          <a:ln w="381000">
            <a:solidFill>
              <a:srgbClr val="F9E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\\Server-win\share\アスクル関連\１月作業\0111アスクル\AI\017_937d_wadaiko\fukidashi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3336" y="305027"/>
            <a:ext cx="1993900" cy="9271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17_937d_wadaiko\fukidashi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476" y="295956"/>
            <a:ext cx="1993900" cy="889000"/>
          </a:xfrm>
          <a:prstGeom prst="rect">
            <a:avLst/>
          </a:prstGeom>
          <a:noFill/>
        </p:spPr>
      </p:pic>
      <p:sp>
        <p:nvSpPr>
          <p:cNvPr id="54" name="正方形/長方形 53"/>
          <p:cNvSpPr/>
          <p:nvPr/>
        </p:nvSpPr>
        <p:spPr>
          <a:xfrm>
            <a:off x="4709160" y="3939540"/>
            <a:ext cx="2651760" cy="1874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bg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0" name="Picture 6" descr="\\Server-win\share\アスクル関連\１月作業\0111アスクル\AI\017_937d_wadaiko\mar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975" y="6940550"/>
            <a:ext cx="3060700" cy="18542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17_937d_wadaiko\sen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3725" y="2854325"/>
            <a:ext cx="1879600" cy="7874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17_937d_wadaiko\sen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05025" y="2860675"/>
            <a:ext cx="2171700" cy="7747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17_937d_wadaiko\sen0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44925" y="3013075"/>
            <a:ext cx="1701800" cy="6223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17_937d_wadaiko\sen04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73700" y="2994025"/>
            <a:ext cx="1701800" cy="622300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17_937d_wadaiko\taiko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1025" y="6953250"/>
            <a:ext cx="4292600" cy="20955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１月作業\0111アスクル\AI\017_937d_wadaiko\taitoru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3888" y="1123950"/>
            <a:ext cx="6424612" cy="1460500"/>
          </a:xfrm>
          <a:prstGeom prst="rect">
            <a:avLst/>
          </a:prstGeom>
          <a:noFill/>
        </p:spPr>
      </p:pic>
      <p:sp>
        <p:nvSpPr>
          <p:cNvPr id="45" name="テキスト ボックス 44"/>
          <p:cNvSpPr txBox="1"/>
          <p:nvPr/>
        </p:nvSpPr>
        <p:spPr>
          <a:xfrm>
            <a:off x="5626898" y="4682529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 rot="21365804">
            <a:off x="1979411" y="520028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初心者大歓迎</a:t>
            </a:r>
            <a:r>
              <a:rPr lang="en-US" altLang="ja-JP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!!</a:t>
            </a:r>
            <a:endParaRPr kumimoji="1" lang="ja-JP" altLang="en-US" sz="1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 rot="199390">
            <a:off x="4540592" y="50097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プロが教える</a:t>
            </a:r>
            <a:r>
              <a:rPr lang="en-US" altLang="ja-JP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!!</a:t>
            </a:r>
            <a:endParaRPr kumimoji="1" lang="ja-JP" altLang="en-US" sz="1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 rot="20558472">
            <a:off x="404638" y="2847790"/>
            <a:ext cx="1891865" cy="423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50" dirty="0">
                <a:latin typeface="ＤＦＧ平成明朝体W7" pitchFamily="18" charset="-128"/>
                <a:ea typeface="ＤＦＧ平成明朝体W7" pitchFamily="18" charset="-128"/>
              </a:rPr>
              <a:t>ストレス発散に！</a:t>
            </a:r>
            <a:endParaRPr kumimoji="1" lang="ja-JP" altLang="en-US" sz="2150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 rot="20652210">
            <a:off x="1998078" y="2721104"/>
            <a:ext cx="2779981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50" dirty="0">
                <a:latin typeface="ＤＦＧ平成明朝体W7" pitchFamily="18" charset="-128"/>
                <a:ea typeface="ＤＦＧ平成明朝体W7" pitchFamily="18" charset="-128"/>
              </a:rPr>
              <a:t>運動不足解消に！</a:t>
            </a:r>
            <a:endParaRPr kumimoji="1" lang="ja-JP" altLang="en-US" sz="2150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 rot="20652210">
            <a:off x="3758798" y="2780253"/>
            <a:ext cx="2336111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50" dirty="0">
                <a:latin typeface="ＤＦＧ平成明朝体W7" pitchFamily="18" charset="-128"/>
                <a:ea typeface="ＤＦＧ平成明朝体W7" pitchFamily="18" charset="-128"/>
              </a:rPr>
              <a:t>ダイエットに！</a:t>
            </a:r>
            <a:endParaRPr kumimoji="1" lang="ja-JP" altLang="en-US" sz="2150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 rot="20652210">
            <a:off x="5378048" y="2780253"/>
            <a:ext cx="2336111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50" dirty="0">
                <a:latin typeface="ＤＦＧ平成明朝体W7" pitchFamily="18" charset="-128"/>
                <a:ea typeface="ＤＦＧ平成明朝体W7" pitchFamily="18" charset="-128"/>
              </a:rPr>
              <a:t>仲間作りに</a:t>
            </a:r>
            <a:r>
              <a:rPr lang="en-US" altLang="ja-JP" sz="2150" dirty="0">
                <a:latin typeface="ＤＦＧ平成明朝体W7" pitchFamily="18" charset="-128"/>
                <a:ea typeface="ＤＦＧ平成明朝体W7" pitchFamily="18" charset="-128"/>
              </a:rPr>
              <a:t>!!</a:t>
            </a:r>
            <a:endParaRPr kumimoji="1" lang="ja-JP" altLang="en-US" sz="2150" dirty="0">
              <a:latin typeface="ＤＦＧ平成明朝体W7" pitchFamily="18" charset="-128"/>
              <a:ea typeface="ＤＦＧ平成明朝体W7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00050" y="4155405"/>
            <a:ext cx="41793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>
                <a:solidFill>
                  <a:srgbClr val="CC5517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Let’s </a:t>
            </a:r>
            <a:r>
              <a:rPr lang="en-US" altLang="ja-JP" sz="4400" dirty="0" err="1">
                <a:solidFill>
                  <a:srgbClr val="CC5517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Wadaiko</a:t>
            </a:r>
            <a:r>
              <a:rPr lang="en-US" altLang="ja-JP" sz="4400" dirty="0">
                <a:solidFill>
                  <a:srgbClr val="CC5517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4400" dirty="0">
              <a:solidFill>
                <a:srgbClr val="CC5517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90525" y="3954239"/>
            <a:ext cx="250421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latin typeface="ＤＦＧ平成ゴシック体W7" pitchFamily="50" charset="-128"/>
                <a:ea typeface="ＤＦＧ平成ゴシック体W7" pitchFamily="50" charset="-128"/>
              </a:rPr>
              <a:t>お祭りやイベントで一緒に</a:t>
            </a:r>
            <a:endParaRPr kumimoji="1" lang="ja-JP" altLang="en-US" sz="17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0050" y="5183733"/>
            <a:ext cx="32784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dirty="0">
                <a:solidFill>
                  <a:srgbClr val="CC5517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女性大歓迎</a:t>
            </a:r>
            <a:r>
              <a:rPr lang="en-US" altLang="ja-JP" sz="4400" dirty="0">
                <a:solidFill>
                  <a:srgbClr val="CC5517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4400" dirty="0">
              <a:solidFill>
                <a:srgbClr val="CC5517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90525" y="4982567"/>
            <a:ext cx="342273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latin typeface="ＤＦＧ平成ゴシック体W7" pitchFamily="50" charset="-128"/>
                <a:ea typeface="ＤＦＧ平成ゴシック体W7" pitchFamily="50" charset="-128"/>
              </a:rPr>
              <a:t>小学生クラスからシニアクラスまで。</a:t>
            </a:r>
            <a:endParaRPr kumimoji="1" lang="ja-JP" altLang="en-US" sz="17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476625" y="6387678"/>
            <a:ext cx="83869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latin typeface="ＤＦＧ平成ゴシック体W7" pitchFamily="50" charset="-128"/>
                <a:ea typeface="ＤＦＧ平成ゴシック体W7" pitchFamily="50" charset="-128"/>
              </a:rPr>
              <a:t>授業料</a:t>
            </a:r>
            <a:endParaRPr kumimoji="1" lang="ja-JP" altLang="en-US" sz="17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193184" y="629242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latin typeface="ＤＦＧ平成ゴシック体W7" pitchFamily="50" charset="-128"/>
                <a:ea typeface="ＤＦＧ平成ゴシック体W7" pitchFamily="50" charset="-128"/>
              </a:rPr>
              <a:t>円／月</a:t>
            </a:r>
            <a:endParaRPr kumimoji="1" lang="ja-JP" altLang="en-US" sz="2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86250" y="5825703"/>
            <a:ext cx="20521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latin typeface="ＤＦＧ平成ゴシック体W9" pitchFamily="50" charset="-128"/>
                <a:ea typeface="ＤＦＧ平成ゴシック体W9" pitchFamily="50" charset="-128"/>
              </a:rPr>
              <a:t>3,000</a:t>
            </a:r>
            <a:endParaRPr kumimoji="1" lang="ja-JP" altLang="en-US" sz="60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80194" y="7359228"/>
            <a:ext cx="26468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3100" dirty="0">
                <a:solidFill>
                  <a:srgbClr val="C5002A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無料体験教室</a:t>
            </a:r>
          </a:p>
          <a:p>
            <a:pPr algn="ctr"/>
            <a:r>
              <a:rPr lang="zh-TW" altLang="en-US" sz="3100" dirty="0">
                <a:solidFill>
                  <a:srgbClr val="C5002A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実施中！</a:t>
            </a:r>
            <a:endParaRPr kumimoji="1" lang="ja-JP" altLang="en-US" sz="3100" dirty="0">
              <a:solidFill>
                <a:srgbClr val="C5002A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73" name="直線コネクタ 72"/>
          <p:cNvCxnSpPr/>
          <p:nvPr/>
        </p:nvCxnSpPr>
        <p:spPr>
          <a:xfrm>
            <a:off x="438150" y="9144000"/>
            <a:ext cx="6877050" cy="0"/>
          </a:xfrm>
          <a:prstGeom prst="line">
            <a:avLst/>
          </a:prstGeom>
          <a:ln w="19050">
            <a:solidFill>
              <a:srgbClr val="7A40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469503" y="9175799"/>
            <a:ext cx="3009157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50" dirty="0">
                <a:latin typeface="ＤＦＧ平成ゴシック体W7" pitchFamily="50" charset="-128"/>
                <a:ea typeface="ＤＦＧ平成ゴシック体W7" pitchFamily="50" charset="-128"/>
              </a:rPr>
              <a:t>お気軽お問い合わせください</a:t>
            </a:r>
            <a:endParaRPr kumimoji="1" lang="ja-JP" altLang="en-US" sz="18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40928" y="9441333"/>
            <a:ext cx="42931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200" dirty="0">
                <a:latin typeface="ＤＦＧ平成ゴシック体W9" pitchFamily="50" charset="-128"/>
                <a:ea typeface="ＤＦＧ平成ゴシック体W9" pitchFamily="50" charset="-128"/>
              </a:rPr>
              <a:t>アスクル音楽教室</a:t>
            </a:r>
            <a:endParaRPr kumimoji="1" lang="ja-JP" altLang="en-US" sz="42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031478" y="10136658"/>
            <a:ext cx="262604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東京都江東区豊洲</a:t>
            </a:r>
            <a:r>
              <a:rPr lang="en-US" altLang="zh-TW" sz="1800" dirty="0">
                <a:latin typeface="ＤＦＧ平成ゴシック体W7" pitchFamily="50" charset="-128"/>
                <a:ea typeface="ＤＦＧ平成ゴシック体W7" pitchFamily="50" charset="-128"/>
              </a:rPr>
              <a:t>3-2-3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870053" y="9593733"/>
            <a:ext cx="22621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6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kumimoji="1" lang="ja-JP" altLang="en-US" sz="26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117528" y="10136658"/>
            <a:ext cx="270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800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ＤＦＧ平成ゴシック体W7</vt:lpstr>
      <vt:lpstr>ＤＦＧ平成ゴシック体W9</vt:lpstr>
      <vt:lpstr>ＤＦＧ平成明朝体W7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2017-01-19T10:53:12Z</dcterms:created>
  <dcterms:modified xsi:type="dcterms:W3CDTF">2017-02-23T11:38:55Z</dcterms:modified>
</cp:coreProperties>
</file>