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9D3E"/>
    <a:srgbClr val="5D4A2C"/>
    <a:srgbClr val="FF6600"/>
    <a:srgbClr val="000099"/>
    <a:srgbClr val="0000FF"/>
    <a:srgbClr val="FF3300"/>
    <a:srgbClr val="663300"/>
    <a:srgbClr val="9C308D"/>
    <a:srgbClr val="80008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\\Server-win\share\アスクル関連\１月作業\0111アスクル\AI\019_939d_abacus\haike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69971" y="1896435"/>
            <a:ext cx="8852773" cy="9030591"/>
          </a:xfrm>
          <a:prstGeom prst="rect">
            <a:avLst/>
          </a:prstGeom>
          <a:noFill/>
        </p:spPr>
      </p:pic>
      <p:pic>
        <p:nvPicPr>
          <p:cNvPr id="1035" name="Picture 11" descr="\\Server-win\share\アスクル関連\１月作業\0111アスクル\AI\019_939d_abacus\wak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2048" y="5471662"/>
            <a:ext cx="3136900" cy="3454400"/>
          </a:xfrm>
          <a:prstGeom prst="rect">
            <a:avLst/>
          </a:prstGeom>
          <a:noFill/>
        </p:spPr>
      </p:pic>
      <p:sp>
        <p:nvSpPr>
          <p:cNvPr id="60" name="円/楕円 59"/>
          <p:cNvSpPr/>
          <p:nvPr/>
        </p:nvSpPr>
        <p:spPr>
          <a:xfrm>
            <a:off x="4411980" y="5684520"/>
            <a:ext cx="556260" cy="556260"/>
          </a:xfrm>
          <a:prstGeom prst="ellipse">
            <a:avLst/>
          </a:prstGeom>
          <a:solidFill>
            <a:srgbClr val="799D3E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1" name="円/楕円 60"/>
          <p:cNvSpPr/>
          <p:nvPr/>
        </p:nvSpPr>
        <p:spPr>
          <a:xfrm>
            <a:off x="4411980" y="6503496"/>
            <a:ext cx="556260" cy="556260"/>
          </a:xfrm>
          <a:prstGeom prst="ellipse">
            <a:avLst/>
          </a:prstGeom>
          <a:solidFill>
            <a:srgbClr val="799D3E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2" name="円/楕円 61"/>
          <p:cNvSpPr/>
          <p:nvPr/>
        </p:nvSpPr>
        <p:spPr>
          <a:xfrm>
            <a:off x="4411980" y="7356544"/>
            <a:ext cx="556260" cy="556260"/>
          </a:xfrm>
          <a:prstGeom prst="ellipse">
            <a:avLst/>
          </a:prstGeom>
          <a:solidFill>
            <a:srgbClr val="799D3E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3" name="円/楕円 62"/>
          <p:cNvSpPr/>
          <p:nvPr/>
        </p:nvSpPr>
        <p:spPr>
          <a:xfrm>
            <a:off x="4411980" y="8174920"/>
            <a:ext cx="556260" cy="556260"/>
          </a:xfrm>
          <a:prstGeom prst="ellipse">
            <a:avLst/>
          </a:prstGeom>
          <a:solidFill>
            <a:srgbClr val="799D3E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32" name="Picture 8" descr="\\Server-win\share\アスクル関連\１月作業\0111アスクル\AI\019_939d_abacus\ob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9027" y="9031291"/>
            <a:ext cx="7819116" cy="684331"/>
          </a:xfrm>
          <a:prstGeom prst="rect">
            <a:avLst/>
          </a:prstGeom>
          <a:noFill/>
        </p:spPr>
      </p:pic>
      <p:pic>
        <p:nvPicPr>
          <p:cNvPr id="1030" name="Picture 6" descr="\\Server-win\share\アスクル関連\１月作業\0111アスクル\AI\019_939d_abacus\e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89866" y="-806222"/>
            <a:ext cx="4305300" cy="4368800"/>
          </a:xfrm>
          <a:prstGeom prst="rect">
            <a:avLst/>
          </a:prstGeom>
          <a:noFill/>
        </p:spPr>
      </p:pic>
      <p:pic>
        <p:nvPicPr>
          <p:cNvPr id="1027" name="Picture 3" descr="\\Server-win\share\アスクル関連\１月作業\0111アスクル\AI\019_939d_abacus\bokashi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16776" y="4086000"/>
            <a:ext cx="2171700" cy="1320800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19_939d_abacus\bokashi0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78792" y="3196545"/>
            <a:ext cx="1638300" cy="1066800"/>
          </a:xfrm>
          <a:prstGeom prst="rect">
            <a:avLst/>
          </a:prstGeom>
          <a:noFill/>
        </p:spPr>
      </p:pic>
      <p:pic>
        <p:nvPicPr>
          <p:cNvPr id="34" name="Picture 4" descr="\\Server-win\share\アスクル関連\１月作業\0111アスクル\AI\019_939d_abacus\bokashi0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20963" y="3530374"/>
            <a:ext cx="1638300" cy="1066800"/>
          </a:xfrm>
          <a:prstGeom prst="rect">
            <a:avLst/>
          </a:prstGeom>
          <a:noFill/>
        </p:spPr>
      </p:pic>
      <p:pic>
        <p:nvPicPr>
          <p:cNvPr id="35" name="Picture 4" descr="\\Server-win\share\アスクル関連\１月作業\0111アスクル\AI\019_939d_abacus\bokashi0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9534" y="4357688"/>
            <a:ext cx="1638300" cy="1066800"/>
          </a:xfrm>
          <a:prstGeom prst="rect">
            <a:avLst/>
          </a:prstGeom>
          <a:noFill/>
        </p:spPr>
      </p:pic>
      <p:pic>
        <p:nvPicPr>
          <p:cNvPr id="1029" name="Picture 5" descr="\\Server-win\share\アスクル関連\１月作業\0111アスクル\AI\019_939d_abacus\bokashi03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32276" y="5155748"/>
            <a:ext cx="1638300" cy="1066800"/>
          </a:xfrm>
          <a:prstGeom prst="rect">
            <a:avLst/>
          </a:prstGeom>
          <a:noFill/>
        </p:spPr>
      </p:pic>
      <p:pic>
        <p:nvPicPr>
          <p:cNvPr id="1033" name="Picture 9" descr="\\Server-win\share\アスクル関連\１月作業\0111アスクル\AI\019_939d_abacus\seito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44158" y="236310"/>
            <a:ext cx="2476500" cy="2082800"/>
          </a:xfrm>
          <a:prstGeom prst="rect">
            <a:avLst/>
          </a:prstGeom>
          <a:noFill/>
        </p:spPr>
      </p:pic>
      <p:pic>
        <p:nvPicPr>
          <p:cNvPr id="1034" name="Picture 10" descr="\\Server-win\share\アスクル関連\１月作業\0111アスクル\AI\019_939d_abacus\soroban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4706" y="663803"/>
            <a:ext cx="4546601" cy="2679700"/>
          </a:xfrm>
          <a:prstGeom prst="rect">
            <a:avLst/>
          </a:prstGeom>
          <a:noFill/>
        </p:spPr>
      </p:pic>
      <p:sp>
        <p:nvSpPr>
          <p:cNvPr id="43" name="テキスト ボックス 42"/>
          <p:cNvSpPr txBox="1"/>
          <p:nvPr/>
        </p:nvSpPr>
        <p:spPr>
          <a:xfrm>
            <a:off x="381000" y="368300"/>
            <a:ext cx="170912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30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アスクル</a:t>
            </a:r>
            <a:endParaRPr kumimoji="1" lang="ja-JP" altLang="en-US" sz="3300" dirty="0">
              <a:solidFill>
                <a:srgbClr val="5D4A2C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 rot="21274156">
            <a:off x="5130800" y="2298700"/>
            <a:ext cx="24336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★</a:t>
            </a:r>
            <a:r>
              <a:rPr lang="ja-JP" altLang="en-US" sz="220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 </a:t>
            </a:r>
            <a:r>
              <a:rPr lang="zh-CN" altLang="en-US" sz="220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幼児･</a:t>
            </a:r>
            <a:r>
              <a:rPr lang="zh-CN" altLang="en-US" sz="2200" dirty="0">
                <a:solidFill>
                  <a:srgbClr val="5D4A2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低学年</a:t>
            </a:r>
            <a:r>
              <a:rPr lang="ja-JP" altLang="en-US" sz="220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 </a:t>
            </a:r>
            <a:r>
              <a:rPr lang="zh-CN" altLang="en-US" sz="220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★</a:t>
            </a:r>
            <a:endParaRPr kumimoji="1" lang="ja-JP" altLang="en-US" sz="2200" dirty="0">
              <a:solidFill>
                <a:srgbClr val="5D4A2C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971800" y="38608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記憶力</a:t>
            </a:r>
            <a:endParaRPr kumimoji="1" lang="ja-JP" altLang="en-US" sz="1800" dirty="0">
              <a:solidFill>
                <a:srgbClr val="5D4A2C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864100" y="35052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集中力</a:t>
            </a:r>
            <a:endParaRPr kumimoji="1" lang="ja-JP" altLang="en-US" sz="1800" dirty="0">
              <a:solidFill>
                <a:srgbClr val="5D4A2C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076700" y="46990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忍耐力</a:t>
            </a:r>
            <a:endParaRPr kumimoji="1" lang="ja-JP" altLang="en-US" sz="1800" dirty="0">
              <a:solidFill>
                <a:srgbClr val="5D4A2C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2603500" y="548640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右脳活性化</a:t>
            </a:r>
            <a:endParaRPr kumimoji="1" lang="ja-JP" altLang="en-US" sz="1800" dirty="0">
              <a:solidFill>
                <a:srgbClr val="5D4A2C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689600" y="4447540"/>
            <a:ext cx="1686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80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幼児から学ぶと</a:t>
            </a:r>
          </a:p>
          <a:p>
            <a:pPr algn="ctr"/>
            <a:r>
              <a:rPr lang="ja-JP" altLang="en-US" sz="180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効果的</a:t>
            </a:r>
            <a:endParaRPr kumimoji="1" lang="ja-JP" altLang="en-US" sz="1800" dirty="0">
              <a:solidFill>
                <a:srgbClr val="5D4A2C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4358640" y="5781040"/>
            <a:ext cx="68480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授業日</a:t>
            </a:r>
            <a:endParaRPr kumimoji="1" lang="ja-JP" altLang="en-US" sz="13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434840" y="6621224"/>
            <a:ext cx="51809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時間</a:t>
            </a:r>
            <a:endParaRPr kumimoji="1" lang="ja-JP" altLang="en-US" sz="13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434840" y="7485320"/>
            <a:ext cx="51809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月謝</a:t>
            </a:r>
            <a:endParaRPr kumimoji="1" lang="ja-JP" altLang="en-US" sz="13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358640" y="8300268"/>
            <a:ext cx="68480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入会金</a:t>
            </a:r>
            <a:endParaRPr kumimoji="1" lang="ja-JP" altLang="en-US" sz="13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5044440" y="5659120"/>
            <a:ext cx="2244525" cy="546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月・水・土の週</a:t>
            </a:r>
            <a:r>
              <a:rPr lang="en-US" altLang="ja-JP" sz="180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3</a:t>
            </a:r>
            <a:r>
              <a:rPr lang="ja-JP" altLang="en-US" sz="180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日</a:t>
            </a:r>
          </a:p>
          <a:p>
            <a:r>
              <a:rPr lang="en-US" altLang="ja-JP" sz="115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※</a:t>
            </a:r>
            <a:r>
              <a:rPr lang="ja-JP" altLang="en-US" sz="115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都合の良い時間に受講ください</a:t>
            </a:r>
            <a:endParaRPr kumimoji="1" lang="ja-JP" altLang="en-US" sz="1150" dirty="0">
              <a:solidFill>
                <a:srgbClr val="5D4A2C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059680" y="6518736"/>
            <a:ext cx="1657826" cy="4693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5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15</a:t>
            </a:r>
            <a:r>
              <a:rPr lang="ja-JP" altLang="en-US" sz="180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時 ～</a:t>
            </a:r>
            <a:r>
              <a:rPr lang="en-US" altLang="ja-JP" sz="245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18</a:t>
            </a:r>
            <a:r>
              <a:rPr lang="ja-JP" altLang="en-US" sz="180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時</a:t>
            </a: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082540" y="7398072"/>
            <a:ext cx="1415772" cy="4693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5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3,000</a:t>
            </a:r>
            <a:r>
              <a:rPr lang="ja-JP" altLang="en-US" sz="180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円～</a:t>
            </a: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5082540" y="8072432"/>
            <a:ext cx="1681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5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3,000</a:t>
            </a:r>
            <a:r>
              <a:rPr lang="ja-JP" altLang="en-US" sz="180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円</a:t>
            </a:r>
            <a:endParaRPr lang="en-US" altLang="ja-JP" sz="1800" dirty="0">
              <a:solidFill>
                <a:srgbClr val="5D4A2C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  <a:p>
            <a:r>
              <a:rPr lang="en-US" altLang="ja-JP" sz="115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※</a:t>
            </a:r>
            <a:r>
              <a:rPr lang="ja-JP" altLang="en-US" sz="1150" dirty="0">
                <a:solidFill>
                  <a:srgbClr val="5D4A2C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そろばん・教材代含む</a:t>
            </a:r>
            <a:endParaRPr lang="ja-JP" altLang="en-US" sz="1800" dirty="0">
              <a:solidFill>
                <a:srgbClr val="5D4A2C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1828800" y="9072880"/>
            <a:ext cx="39789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2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無料体験教室実施中！</a:t>
            </a:r>
            <a:endParaRPr kumimoji="1" lang="ja-JP" altLang="en-US" sz="32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5730240" y="9171940"/>
            <a:ext cx="1534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5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お気軽に</a:t>
            </a:r>
          </a:p>
          <a:p>
            <a:r>
              <a:rPr lang="ja-JP" altLang="en-US" sz="115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お問い合わせください</a:t>
            </a:r>
            <a:endParaRPr kumimoji="1" lang="ja-JP" altLang="en-US" sz="115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459978" y="9941938"/>
            <a:ext cx="28055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150" dirty="0">
                <a:latin typeface="ＤＦＧ平成ゴシック体W9" pitchFamily="50" charset="-128"/>
                <a:ea typeface="ＤＦＧ平成ゴシック体W9" pitchFamily="50" charset="-128"/>
              </a:rPr>
              <a:t>アスクルそろばん教室</a:t>
            </a:r>
            <a:endParaRPr kumimoji="1" lang="ja-JP" altLang="en-US" sz="215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3751818" y="9717558"/>
            <a:ext cx="2509020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900" dirty="0">
                <a:latin typeface="ＤＦＧ平成ゴシック体W7" pitchFamily="50" charset="-128"/>
                <a:ea typeface="ＤＦＧ平成ゴシック体W7" pitchFamily="50" charset="-128"/>
              </a:rPr>
              <a:t>03-1234-1111</a:t>
            </a:r>
            <a:endParaRPr kumimoji="1" lang="ja-JP" altLang="en-US" sz="29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pic>
        <p:nvPicPr>
          <p:cNvPr id="1036" name="Picture 12" descr="\\Server-win\share\アスクル関連\１月作業\0111アスクル\AI\019_939d_abacus\te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07118" y="9871710"/>
            <a:ext cx="177800" cy="266700"/>
          </a:xfrm>
          <a:prstGeom prst="rect">
            <a:avLst/>
          </a:prstGeom>
          <a:noFill/>
        </p:spPr>
      </p:pic>
      <p:sp>
        <p:nvSpPr>
          <p:cNvPr id="78" name="テキスト ボックス 77"/>
          <p:cNvSpPr txBox="1"/>
          <p:nvPr/>
        </p:nvSpPr>
        <p:spPr>
          <a:xfrm>
            <a:off x="3515598" y="10209048"/>
            <a:ext cx="38058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300" dirty="0">
                <a:latin typeface="ＤＦＧ平成ゴシック体W7" pitchFamily="50" charset="-128"/>
                <a:ea typeface="ＤＦＧ平成ゴシック体W7" pitchFamily="50" charset="-128"/>
              </a:rPr>
              <a:t>東京都江東区豊洲</a:t>
            </a:r>
            <a:r>
              <a:rPr lang="en-US" altLang="zh-TW" sz="1300" dirty="0">
                <a:latin typeface="ＤＦＧ平成ゴシック体W7" pitchFamily="50" charset="-128"/>
                <a:ea typeface="ＤＦＧ平成ゴシック体W7" pitchFamily="50" charset="-128"/>
              </a:rPr>
              <a:t>3-2-3</a:t>
            </a:r>
            <a:r>
              <a:rPr lang="ja-JP" altLang="en-US" sz="1300" dirty="0">
                <a:latin typeface="ＤＦＧ平成ゴシック体W7" pitchFamily="50" charset="-128"/>
                <a:ea typeface="ＤＦＧ平成ゴシック体W7" pitchFamily="50" charset="-128"/>
              </a:rPr>
              <a:t>　</a:t>
            </a:r>
            <a:r>
              <a:rPr lang="en-US" altLang="ja-JP" sz="1300" dirty="0">
                <a:latin typeface="ＤＦＧ平成ゴシック体W7" pitchFamily="50" charset="-128"/>
                <a:ea typeface="ＤＦＧ平成ゴシック体W7" pitchFamily="50" charset="-128"/>
              </a:rPr>
              <a:t>http://www.askult.com/</a:t>
            </a:r>
            <a:endParaRPr kumimoji="1" lang="ja-JP" altLang="en-US" sz="13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1378</TotalTime>
  <Words>181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ＤＦＧ平成ゴシック体W5</vt:lpstr>
      <vt:lpstr>ＤＦＧ平成ゴシック体W7</vt:lpstr>
      <vt:lpstr>ＤＦＧ平成ゴシック体W9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162</cp:revision>
  <cp:lastPrinted>2016-11-25T09:51:26Z</cp:lastPrinted>
  <dcterms:created xsi:type="dcterms:W3CDTF">2013-08-07T01:16:52Z</dcterms:created>
  <dcterms:modified xsi:type="dcterms:W3CDTF">2017-02-23T11:43:54Z</dcterms:modified>
</cp:coreProperties>
</file>