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6969"/>
    <a:srgbClr val="5D4A2C"/>
    <a:srgbClr val="FFF253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20_940d_abacus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14" y="-1"/>
            <a:ext cx="7775575" cy="10908637"/>
          </a:xfrm>
          <a:prstGeom prst="rect">
            <a:avLst/>
          </a:prstGeom>
          <a:noFill/>
        </p:spPr>
      </p:pic>
      <p:pic>
        <p:nvPicPr>
          <p:cNvPr id="1037" name="Picture 13" descr="\\Server-win\share\アスクル関連\１月作業\0111アスクル\AI\020_940d_abacus\wa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" y="6724650"/>
            <a:ext cx="6134100" cy="23241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20_940d_abacus\kumo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252" y="3324906"/>
            <a:ext cx="1422400" cy="812800"/>
          </a:xfrm>
          <a:prstGeom prst="rect">
            <a:avLst/>
          </a:prstGeom>
          <a:noFill/>
        </p:spPr>
      </p:pic>
      <p:pic>
        <p:nvPicPr>
          <p:cNvPr id="35" name="Picture 6" descr="\\Server-win\share\アスクル関連\１月作業\0111アスクル\AI\020_940d_abacus\kumo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3639" y="4085704"/>
            <a:ext cx="1422400" cy="812800"/>
          </a:xfrm>
          <a:prstGeom prst="rect">
            <a:avLst/>
          </a:prstGeom>
          <a:noFill/>
        </p:spPr>
      </p:pic>
      <p:pic>
        <p:nvPicPr>
          <p:cNvPr id="36" name="Picture 6" descr="\\Server-win\share\アスクル関連\１月作業\0111アスクル\AI\020_940d_abacus\kumo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3882" y="5036666"/>
            <a:ext cx="1422400" cy="8128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20_940d_abacus\kumo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1175" y="3260725"/>
            <a:ext cx="1727200" cy="9652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20_940d_abacus\kumo0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975" y="5054600"/>
            <a:ext cx="2171700" cy="12446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20_940d_abacus\rib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0363" y="422275"/>
            <a:ext cx="7110412" cy="927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20_940d_abacus\e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5173" y="3145292"/>
            <a:ext cx="2997200" cy="29972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20_940d_abacus\seit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78400" y="3609975"/>
            <a:ext cx="2235200" cy="182880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20_940d_abacus\taitou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4662" y="1692275"/>
            <a:ext cx="6805613" cy="16637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20_940d_abacus\te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8200" y="9969500"/>
            <a:ext cx="190500" cy="254000"/>
          </a:xfrm>
          <a:prstGeom prst="rect">
            <a:avLst/>
          </a:prstGeom>
          <a:noFill/>
        </p:spPr>
      </p:pic>
      <p:sp>
        <p:nvSpPr>
          <p:cNvPr id="45" name="テキスト ボックス 44"/>
          <p:cNvSpPr txBox="1"/>
          <p:nvPr/>
        </p:nvSpPr>
        <p:spPr>
          <a:xfrm>
            <a:off x="1514475" y="381000"/>
            <a:ext cx="469070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800" dirty="0">
                <a:solidFill>
                  <a:srgbClr val="FFF25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無料体験教室実施中！</a:t>
            </a:r>
            <a:endParaRPr kumimoji="1" lang="ja-JP" altLang="en-US" sz="3800" dirty="0">
              <a:solidFill>
                <a:srgbClr val="FFF25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705350" y="1104900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お気軽にお問い合わせください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23900" y="1209675"/>
            <a:ext cx="1675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アスクル</a:t>
            </a:r>
            <a:endParaRPr kumimoji="1" lang="ja-JP" altLang="en-US" sz="32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04875" y="349567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忍耐力</a:t>
            </a:r>
            <a:endParaRPr kumimoji="1" lang="ja-JP" altLang="en-US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933575" y="427672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集中力</a:t>
            </a:r>
            <a:endParaRPr kumimoji="1" lang="ja-JP" altLang="en-US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276600" y="522922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記憶力</a:t>
            </a:r>
            <a:endParaRPr kumimoji="1" lang="ja-JP" altLang="en-US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190875" y="35433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右脳活性化</a:t>
            </a:r>
            <a:endParaRPr kumimoji="1" lang="ja-JP" altLang="en-US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33425" y="5362575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幼児から学ぶと</a:t>
            </a:r>
          </a:p>
          <a:p>
            <a:pPr algn="ctr"/>
            <a:r>
              <a:rPr lang="ja-JP" altLang="en-US" sz="2000" dirty="0">
                <a:latin typeface="ＤＦＧ平成ゴシック体W7" pitchFamily="50" charset="-128"/>
                <a:ea typeface="ＤＦＧ平成ゴシック体W7" pitchFamily="50" charset="-128"/>
              </a:rPr>
              <a:t>効果的</a:t>
            </a:r>
            <a:endParaRPr kumimoji="1" lang="ja-JP" altLang="en-US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 rot="21263092">
            <a:off x="5295900" y="5314950"/>
            <a:ext cx="1822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ＤＦＧ平成ゴシック体W7" pitchFamily="50" charset="-128"/>
                <a:ea typeface="ＤＦＧ平成ゴシック体W7" pitchFamily="50" charset="-128"/>
              </a:rPr>
              <a:t>幼児･低学年</a:t>
            </a:r>
            <a:endParaRPr kumimoji="1" lang="ja-JP" altLang="en-US" sz="2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62030" y="6934202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授業日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043001" y="743902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時間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043001" y="79545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月謝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962030" y="8478192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入会金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547813" y="686879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月・水・土の週</a:t>
            </a:r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3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日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55739" y="6929755"/>
            <a:ext cx="2337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ＤＦＧ平成ゴシック体W7" pitchFamily="50" charset="-128"/>
                <a:ea typeface="ＤＦＧ平成ゴシック体W7" pitchFamily="50" charset="-128"/>
              </a:rPr>
              <a:t>※</a:t>
            </a:r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都合の良い時間に受講ください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960120" y="7254240"/>
            <a:ext cx="5349240" cy="0"/>
          </a:xfrm>
          <a:prstGeom prst="line">
            <a:avLst/>
          </a:prstGeom>
          <a:ln w="12700">
            <a:solidFill>
              <a:srgbClr val="6A69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1569720" y="7318836"/>
            <a:ext cx="1657826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latin typeface="ＤＦＧ平成ゴシック体W7" pitchFamily="50" charset="-128"/>
                <a:ea typeface="ＤＦＧ平成ゴシック体W7" pitchFamily="50" charset="-128"/>
              </a:rPr>
              <a:t>15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時 ～</a:t>
            </a:r>
            <a:r>
              <a:rPr lang="en-US" altLang="ja-JP" sz="2450" dirty="0">
                <a:latin typeface="ＤＦＧ平成ゴシック体W7" pitchFamily="50" charset="-128"/>
                <a:ea typeface="ＤＦＧ平成ゴシック体W7" pitchFamily="50" charset="-128"/>
              </a:rPr>
              <a:t>18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時</a:t>
            </a:r>
          </a:p>
        </p:txBody>
      </p:sp>
      <p:cxnSp>
        <p:nvCxnSpPr>
          <p:cNvPr id="73" name="直線コネクタ 72"/>
          <p:cNvCxnSpPr/>
          <p:nvPr/>
        </p:nvCxnSpPr>
        <p:spPr>
          <a:xfrm>
            <a:off x="960120" y="7784400"/>
            <a:ext cx="5349240" cy="0"/>
          </a:xfrm>
          <a:prstGeom prst="line">
            <a:avLst/>
          </a:prstGeom>
          <a:ln w="12700">
            <a:solidFill>
              <a:srgbClr val="6A69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960120" y="8303696"/>
            <a:ext cx="5349240" cy="0"/>
          </a:xfrm>
          <a:prstGeom prst="line">
            <a:avLst/>
          </a:prstGeom>
          <a:ln w="12700">
            <a:solidFill>
              <a:srgbClr val="6A69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960120" y="8822992"/>
            <a:ext cx="5349240" cy="0"/>
          </a:xfrm>
          <a:prstGeom prst="line">
            <a:avLst/>
          </a:prstGeom>
          <a:ln w="12700">
            <a:solidFill>
              <a:srgbClr val="6A696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1584960" y="7847652"/>
            <a:ext cx="1415772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latin typeface="ＤＦＧ平成ゴシック体W7" pitchFamily="50" charset="-128"/>
                <a:ea typeface="ＤＦＧ平成ゴシック体W7" pitchFamily="50" charset="-128"/>
              </a:rPr>
              <a:t>3,000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円～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584960" y="8354372"/>
            <a:ext cx="1184940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latin typeface="ＤＦＧ平成ゴシック体W7" pitchFamily="50" charset="-128"/>
                <a:ea typeface="ＤＦＧ平成ゴシック体W7" pitchFamily="50" charset="-128"/>
              </a:rPr>
              <a:t>3,000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円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682240" y="8483912"/>
            <a:ext cx="1681871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50" dirty="0">
                <a:latin typeface="ＤＦＧ平成ゴシック体W7" pitchFamily="50" charset="-128"/>
                <a:ea typeface="ＤＦＧ平成ゴシック体W7" pitchFamily="50" charset="-128"/>
              </a:rPr>
              <a:t>※</a:t>
            </a:r>
            <a:r>
              <a:rPr lang="ja-JP" altLang="en-US" sz="1150" dirty="0">
                <a:latin typeface="ＤＦＧ平成ゴシック体W7" pitchFamily="50" charset="-128"/>
                <a:ea typeface="ＤＦＧ平成ゴシック体W7" pitchFamily="50" charset="-128"/>
              </a:rPr>
              <a:t>そろばん・教材代含む</a:t>
            </a:r>
            <a:endParaRPr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49538" y="9332338"/>
            <a:ext cx="3520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ＤＦＧ平成ゴシック体W9" pitchFamily="50" charset="-128"/>
                <a:ea typeface="ＤＦＧ平成ゴシック体W9" pitchFamily="50" charset="-128"/>
              </a:rPr>
              <a:t>アスクルそろばん教室</a:t>
            </a:r>
            <a:endParaRPr kumimoji="1" lang="ja-JP" altLang="en-US" sz="28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985758" y="9801378"/>
            <a:ext cx="250902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9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2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pic>
        <p:nvPicPr>
          <p:cNvPr id="1029" name="Picture 5" descr="\\Server-win\share\アスクル関連\１月作業\0111アスクル\AI\020_940d_abacus\irasuto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09435" y="6659564"/>
            <a:ext cx="2921000" cy="3835400"/>
          </a:xfrm>
          <a:prstGeom prst="rect">
            <a:avLst/>
          </a:prstGeom>
          <a:noFill/>
        </p:spPr>
      </p:pic>
      <p:sp>
        <p:nvSpPr>
          <p:cNvPr id="41" name="テキスト ボックス 40"/>
          <p:cNvSpPr txBox="1"/>
          <p:nvPr/>
        </p:nvSpPr>
        <p:spPr>
          <a:xfrm>
            <a:off x="3515598" y="9805188"/>
            <a:ext cx="2430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550" dirty="0"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550" dirty="0"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  <a:endParaRPr lang="en-US" altLang="ja-JP" sz="1550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en-US" altLang="ja-JP" sz="155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kumimoji="1" lang="ja-JP" altLang="en-US" sz="15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ＤＦＧ平成ゴシック体W7</vt:lpstr>
      <vt:lpstr>ＤＦＧ平成ゴシック体W9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2017-01-19T10:58:57Z</dcterms:created>
  <dcterms:modified xsi:type="dcterms:W3CDTF">2017-02-23T11:46:02Z</dcterms:modified>
</cp:coreProperties>
</file>