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3E32"/>
    <a:srgbClr val="A71527"/>
    <a:srgbClr val="3C2618"/>
    <a:srgbClr val="FF6600"/>
    <a:srgbClr val="000099"/>
    <a:srgbClr val="0000FF"/>
    <a:srgbClr val="FF3300"/>
    <a:srgbClr val="663300"/>
    <a:srgbClr val="9C308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38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0008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\\Server-win\share\アスクル関連\１月作業\0111アスクル\AI\021_941d_vegetablecafe\background-yell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7550" y="5435600"/>
            <a:ext cx="3797300" cy="3340100"/>
          </a:xfrm>
          <a:prstGeom prst="rect">
            <a:avLst/>
          </a:prstGeom>
          <a:noFill/>
        </p:spPr>
      </p:pic>
      <p:sp>
        <p:nvSpPr>
          <p:cNvPr id="40" name="正方形/長方形 39"/>
          <p:cNvSpPr/>
          <p:nvPr/>
        </p:nvSpPr>
        <p:spPr>
          <a:xfrm>
            <a:off x="0" y="1646792"/>
            <a:ext cx="1908000" cy="36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5857403" y="1646792"/>
            <a:ext cx="1908000" cy="36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3" name="Picture 9" descr="\\Server-win\share\アスクル関連\１月作業\0111アスクル\AI\021_941d_vegetablecafe\ribbon-pin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8550" y="5965825"/>
            <a:ext cx="3035300" cy="279400"/>
          </a:xfrm>
          <a:prstGeom prst="rect">
            <a:avLst/>
          </a:prstGeom>
          <a:noFill/>
        </p:spPr>
      </p:pic>
      <p:sp>
        <p:nvSpPr>
          <p:cNvPr id="77" name="正方形/長方形 76"/>
          <p:cNvSpPr/>
          <p:nvPr/>
        </p:nvSpPr>
        <p:spPr>
          <a:xfrm>
            <a:off x="-1" y="9107713"/>
            <a:ext cx="7775575" cy="1800000"/>
          </a:xfrm>
          <a:prstGeom prst="rect">
            <a:avLst/>
          </a:prstGeom>
          <a:solidFill>
            <a:srgbClr val="523E32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278742" y="4140200"/>
            <a:ext cx="3222172" cy="1118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8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野菜や果物を</a:t>
            </a:r>
          </a:p>
          <a:p>
            <a:pPr algn="ctr">
              <a:lnSpc>
                <a:spcPts val="2800"/>
              </a:lnSpc>
            </a:pPr>
            <a:r>
              <a:rPr lang="ja-JP" altLang="en-US" sz="18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お手頃においしくご提供する</a:t>
            </a:r>
          </a:p>
          <a:p>
            <a:pPr algn="ctr">
              <a:lnSpc>
                <a:spcPts val="2800"/>
              </a:lnSpc>
            </a:pPr>
            <a:r>
              <a:rPr lang="ja-JP" altLang="en-US" sz="18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オシャレなお店です。</a:t>
            </a:r>
            <a:endParaRPr kumimoji="1" lang="ja-JP" altLang="en-US" sz="18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pic>
        <p:nvPicPr>
          <p:cNvPr id="1027" name="Picture 3" descr="\\Server-win\share\アスクル関連\１月作業\0111アスクル\AI\021_941d_vegetablecafe\title-t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775575" cy="1966092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21_941d_vegetablecafe\title-ivy-R.png"/>
          <p:cNvPicPr>
            <a:picLocks noChangeAspect="1" noChangeArrowheads="1"/>
          </p:cNvPicPr>
          <p:nvPr/>
        </p:nvPicPr>
        <p:blipFill>
          <a:blip r:embed="rId6" cstate="print"/>
          <a:srcRect t="3593" r="5155"/>
          <a:stretch>
            <a:fillRect/>
          </a:stretch>
        </p:blipFill>
        <p:spPr bwMode="auto">
          <a:xfrm>
            <a:off x="5438775" y="0"/>
            <a:ext cx="2336800" cy="20447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21_941d_vegetablecafe\title-ivy-L.png"/>
          <p:cNvPicPr>
            <a:picLocks noChangeAspect="1" noChangeArrowheads="1"/>
          </p:cNvPicPr>
          <p:nvPr/>
        </p:nvPicPr>
        <p:blipFill>
          <a:blip r:embed="rId7" cstate="print"/>
          <a:srcRect l="8763" t="3593"/>
          <a:stretch>
            <a:fillRect/>
          </a:stretch>
        </p:blipFill>
        <p:spPr bwMode="auto">
          <a:xfrm>
            <a:off x="0" y="0"/>
            <a:ext cx="2247900" cy="20447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21_941d_vegetablecafe\title-Ope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1675" y="1713820"/>
            <a:ext cx="3810000" cy="2159000"/>
          </a:xfrm>
          <a:prstGeom prst="rect">
            <a:avLst/>
          </a:prstGeom>
          <a:noFill/>
        </p:spPr>
      </p:pic>
      <p:sp>
        <p:nvSpPr>
          <p:cNvPr id="24" name="テキスト ボックス 23"/>
          <p:cNvSpPr txBox="1"/>
          <p:nvPr/>
        </p:nvSpPr>
        <p:spPr>
          <a:xfrm>
            <a:off x="2278742" y="579665"/>
            <a:ext cx="322217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700" kern="1500" spc="250" dirty="0">
                <a:latin typeface="ＤＦＧ平成ゴシック体W7" pitchFamily="50" charset="-128"/>
                <a:ea typeface="ＤＦＧ平成ゴシック体W7" pitchFamily="50" charset="-128"/>
              </a:rPr>
              <a:t>VEGETABLE&amp;FRUIT</a:t>
            </a:r>
            <a:endParaRPr kumimoji="1" lang="ja-JP" altLang="en-US" sz="1700" kern="1500" spc="2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1570082" y="700172"/>
            <a:ext cx="4655458" cy="962843"/>
            <a:chOff x="1570082" y="700172"/>
            <a:chExt cx="4655458" cy="962843"/>
          </a:xfrm>
        </p:grpSpPr>
        <p:sp>
          <p:nvSpPr>
            <p:cNvPr id="36" name="テキスト ボックス 35"/>
            <p:cNvSpPr txBox="1"/>
            <p:nvPr/>
          </p:nvSpPr>
          <p:spPr>
            <a:xfrm>
              <a:off x="1570082" y="739685"/>
              <a:ext cx="46554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5200" kern="1500" spc="100" dirty="0">
                  <a:latin typeface="ＤＦＧ平成ゴシック体W7" pitchFamily="50" charset="-128"/>
                  <a:ea typeface="ＤＦＧ平成ゴシック体W7" pitchFamily="50" charset="-128"/>
                </a:rPr>
                <a:t>CAFE ASKUL</a:t>
              </a:r>
              <a:endParaRPr kumimoji="1" lang="ja-JP" altLang="en-US" sz="5200" kern="1500" spc="100" dirty="0">
                <a:latin typeface="ＤＦＧ平成ゴシック体W7" pitchFamily="50" charset="-128"/>
                <a:ea typeface="ＤＦＧ平成ゴシック体W7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888342" y="700172"/>
              <a:ext cx="9368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600" kern="1500" spc="100" dirty="0">
                  <a:latin typeface="ＤＦＧ平成ゴシック体W7" pitchFamily="50" charset="-128"/>
                  <a:ea typeface="ＤＦＧ平成ゴシック体W7" pitchFamily="50" charset="-128"/>
                </a:rPr>
                <a:t>′</a:t>
              </a:r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485775" y="3444875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0" y="5426298"/>
            <a:ext cx="1908000" cy="36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85775" y="7218031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343178" y="3444875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5857403" y="5426298"/>
            <a:ext cx="1908000" cy="367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343178" y="7218031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pic>
        <p:nvPicPr>
          <p:cNvPr id="1030" name="Picture 6" descr="\\Server-win\share\アスクル関連\１月作業\0111アスクル\AI\021_941d_vegetablecafe\title-bomb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9955" y="2626178"/>
            <a:ext cx="1409700" cy="1409700"/>
          </a:xfrm>
          <a:prstGeom prst="rect">
            <a:avLst/>
          </a:prstGeom>
          <a:noFill/>
        </p:spPr>
      </p:pic>
      <p:sp>
        <p:nvSpPr>
          <p:cNvPr id="59" name="テキスト ボックス 58"/>
          <p:cNvSpPr txBox="1"/>
          <p:nvPr/>
        </p:nvSpPr>
        <p:spPr>
          <a:xfrm>
            <a:off x="4337503" y="3568700"/>
            <a:ext cx="1440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（</a:t>
            </a:r>
            <a:r>
              <a:rPr lang="en-US" altLang="ja-JP" sz="14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SAT</a:t>
            </a:r>
            <a:r>
              <a:rPr lang="ja-JP" altLang="en-US" sz="14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）</a:t>
            </a:r>
            <a:endParaRPr kumimoji="1" lang="ja-JP" altLang="en-US" sz="14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353743" y="2755900"/>
            <a:ext cx="1440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2017</a:t>
            </a:r>
            <a:endParaRPr kumimoji="1" lang="ja-JP" altLang="en-US" sz="2000" dirty="0">
              <a:solidFill>
                <a:schemeClr val="bg1"/>
              </a:solidFill>
              <a:latin typeface="ＤＦＧ平成ゴシック体W3" pitchFamily="50" charset="-128"/>
              <a:ea typeface="ＤＦＧ平成ゴシック体W3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341043" y="3136900"/>
            <a:ext cx="1440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>
                <a:solidFill>
                  <a:schemeClr val="bg1"/>
                </a:solidFill>
                <a:latin typeface="ＤＦＧ平成ゴシック体W3" pitchFamily="50" charset="-128"/>
                <a:ea typeface="ＤＦＧ平成ゴシック体W3" pitchFamily="50" charset="-128"/>
              </a:rPr>
              <a:t>3.4</a:t>
            </a:r>
            <a:endParaRPr kumimoji="1" lang="ja-JP" altLang="en-US" sz="2000" dirty="0">
              <a:solidFill>
                <a:schemeClr val="bg1"/>
              </a:solidFill>
              <a:latin typeface="ＤＦＧ平成ゴシック体W3" pitchFamily="50" charset="-128"/>
              <a:ea typeface="ＤＦＧ平成ゴシック体W3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859642" y="5513164"/>
            <a:ext cx="407125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2400" dirty="0">
                <a:solidFill>
                  <a:srgbClr val="A71527"/>
                </a:solidFill>
                <a:latin typeface="ＭＳ Ｐ明朝" pitchFamily="18" charset="-128"/>
                <a:ea typeface="ＭＳ Ｐ明朝" pitchFamily="18" charset="-128"/>
              </a:rPr>
              <a:t>OPENNIG SPECIAL SET</a:t>
            </a:r>
            <a:endParaRPr kumimoji="1" lang="ja-JP" altLang="en-US" sz="2400" dirty="0">
              <a:solidFill>
                <a:srgbClr val="A71527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859642" y="5860504"/>
            <a:ext cx="407125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200" dirty="0">
                <a:solidFill>
                  <a:srgbClr val="5F3C1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期間：</a:t>
            </a:r>
            <a:r>
              <a:rPr lang="en-US" altLang="ja-JP" sz="1200" dirty="0">
                <a:solidFill>
                  <a:srgbClr val="5F3C1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2017.3.4(SAT)</a:t>
            </a:r>
            <a:r>
              <a:rPr lang="ja-JP" altLang="en-US" sz="1200" dirty="0">
                <a:solidFill>
                  <a:srgbClr val="5F3C1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r>
              <a:rPr lang="en-US" altLang="ja-JP" sz="1200" dirty="0">
                <a:solidFill>
                  <a:srgbClr val="5F3C1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2017.3.12(SUN)</a:t>
            </a:r>
            <a:endParaRPr kumimoji="1" lang="ja-JP" altLang="en-US" sz="1200" dirty="0">
              <a:solidFill>
                <a:srgbClr val="5F3C1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859642" y="6267152"/>
            <a:ext cx="4071258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ja-JP" altLang="en-US" sz="1400" spc="1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</a:t>
            </a:r>
            <a:r>
              <a:rPr lang="en-US" altLang="ja-JP" sz="1400" spc="1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17</a:t>
            </a:r>
            <a:r>
              <a:rPr lang="ja-JP" altLang="en-US" sz="1400" spc="1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品目サラダ</a:t>
            </a:r>
          </a:p>
          <a:p>
            <a:pPr algn="ctr">
              <a:lnSpc>
                <a:spcPts val="3200"/>
              </a:lnSpc>
            </a:pPr>
            <a:r>
              <a:rPr lang="ja-JP" altLang="en-US" sz="1400" spc="1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●アサイーボウル</a:t>
            </a:r>
          </a:p>
          <a:p>
            <a:pPr algn="ctr">
              <a:lnSpc>
                <a:spcPts val="3200"/>
              </a:lnSpc>
            </a:pPr>
            <a:r>
              <a:rPr lang="ja-JP" altLang="en-US" sz="1400" spc="1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●オーガニックパンケーキ</a:t>
            </a:r>
          </a:p>
          <a:p>
            <a:pPr algn="ctr">
              <a:lnSpc>
                <a:spcPts val="3200"/>
              </a:lnSpc>
            </a:pPr>
            <a:r>
              <a:rPr lang="ja-JP" altLang="en-US" sz="1400" spc="14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●オリジナルスムージー</a:t>
            </a:r>
            <a:endParaRPr kumimoji="1" lang="ja-JP" altLang="en-US" sz="1400" spc="14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406900" y="8256364"/>
            <a:ext cx="1270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3200" spc="1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1,280</a:t>
            </a:r>
            <a:endParaRPr kumimoji="1" lang="ja-JP" altLang="en-US" sz="3200" spc="14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114800" y="8281764"/>
            <a:ext cx="4699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800" spc="1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￥</a:t>
            </a:r>
            <a:endParaRPr kumimoji="1" lang="ja-JP" altLang="en-US" sz="1800" spc="14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006850" y="8065715"/>
            <a:ext cx="660400" cy="385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11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(</a:t>
            </a:r>
            <a:r>
              <a:rPr lang="ja-JP" altLang="en-US" sz="11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税抜</a:t>
            </a:r>
            <a:r>
              <a:rPr lang="en-US" altLang="ja-JP" sz="11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)</a:t>
            </a:r>
            <a:endParaRPr kumimoji="1" lang="ja-JP" altLang="en-US" sz="11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715542" y="8649424"/>
            <a:ext cx="4491156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2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他にも体にやさしいメニューを多数ご用意しています！！</a:t>
            </a:r>
            <a:endParaRPr kumimoji="1" lang="ja-JP" altLang="en-US" sz="12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5674523" y="9376177"/>
            <a:ext cx="1648297" cy="104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129818" y="9709771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-22498" y="9277444"/>
            <a:ext cx="298667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190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VEGETABLE&amp;FRUIT</a:t>
            </a:r>
            <a:endParaRPr kumimoji="1" lang="ja-JP" altLang="en-US" sz="1900" dirty="0">
              <a:solidFill>
                <a:schemeClr val="bg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505154" y="9334500"/>
            <a:ext cx="298667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3600" spc="-10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CAFÉ ASKUL</a:t>
            </a:r>
            <a:endParaRPr kumimoji="1" lang="ja-JP" altLang="en-US" sz="3600" spc="-100" dirty="0">
              <a:solidFill>
                <a:schemeClr val="bg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84899" y="9709948"/>
            <a:ext cx="298667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3200" spc="-3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03-1234-1111</a:t>
            </a:r>
            <a:endParaRPr kumimoji="1" lang="ja-JP" altLang="en-US" sz="3200" spc="-30" dirty="0">
              <a:solidFill>
                <a:schemeClr val="bg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777951" y="9702328"/>
            <a:ext cx="2986678" cy="404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TW" altLang="en-US" sz="1900" spc="-1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東京都江東区豊洲</a:t>
            </a:r>
            <a:r>
              <a:rPr lang="en-US" altLang="zh-TW" sz="1900" spc="-1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3-2-3</a:t>
            </a:r>
            <a:endParaRPr kumimoji="1" lang="ja-JP" altLang="en-US" sz="1900" spc="-10" dirty="0">
              <a:solidFill>
                <a:schemeClr val="bg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31931" y="10013220"/>
            <a:ext cx="2986678" cy="40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TW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10</a:t>
            </a:r>
            <a:r>
              <a:rPr lang="zh-TW" altLang="en-US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：</a:t>
            </a:r>
            <a:r>
              <a:rPr lang="en-US" altLang="zh-TW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00</a:t>
            </a:r>
            <a:r>
              <a:rPr lang="zh-TW" altLang="en-US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～</a:t>
            </a:r>
            <a:r>
              <a:rPr lang="en-US" altLang="zh-TW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22</a:t>
            </a:r>
            <a:r>
              <a:rPr lang="zh-TW" altLang="en-US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：</a:t>
            </a:r>
            <a:r>
              <a:rPr lang="en-US" altLang="zh-TW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00(</a:t>
            </a:r>
            <a:r>
              <a:rPr lang="zh-TW" altLang="en-US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不定休</a:t>
            </a:r>
            <a:r>
              <a:rPr lang="en-US" altLang="zh-TW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)</a:t>
            </a:r>
            <a:endParaRPr kumimoji="1" lang="ja-JP" altLang="en-US" sz="1800" spc="50" dirty="0">
              <a:solidFill>
                <a:schemeClr val="bg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779851" y="10013220"/>
            <a:ext cx="2986678" cy="40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TW" sz="1800" spc="50" dirty="0">
                <a:solidFill>
                  <a:schemeClr val="bg1"/>
                </a:solidFill>
                <a:latin typeface="ＭＳ Ｐ明朝" pitchFamily="18" charset="-128"/>
                <a:ea typeface="ＭＳ Ｐ明朝" pitchFamily="18" charset="-128"/>
              </a:rPr>
              <a:t>http://www.askult.com/</a:t>
            </a:r>
            <a:endParaRPr kumimoji="1" lang="ja-JP" altLang="en-US" sz="1800" spc="50" dirty="0">
              <a:solidFill>
                <a:schemeClr val="bg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208</Words>
  <Application>Microsoft Office PowerPoint</Application>
  <PresentationFormat>ユーザー設定</PresentationFormat>
  <Paragraphs>48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ＤＦＧ平成ゴシック体W3</vt:lpstr>
      <vt:lpstr>ＤＦＧ平成ゴシック体W7</vt:lpstr>
      <vt:lpstr>HGP創英角ｺﾞｼｯｸUB</vt:lpstr>
      <vt:lpstr>HG丸ｺﾞｼｯｸM-PRO</vt:lpstr>
      <vt:lpstr>ＭＳ Ｐゴシック</vt:lpstr>
      <vt:lpstr>ＭＳ Ｐ明朝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2017-01-20T05:50:47Z</dcterms:created>
  <dcterms:modified xsi:type="dcterms:W3CDTF">2017-02-24T01:53:07Z</dcterms:modified>
</cp:coreProperties>
</file>