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E32"/>
    <a:srgbClr val="A71527"/>
    <a:srgbClr val="3C2618"/>
    <a:srgbClr val="FF6600"/>
    <a:srgbClr val="000099"/>
    <a:srgbClr val="0000FF"/>
    <a:srgbClr val="FF33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38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\\Server-win\share\アスクル関連\１月作業\0111アスクル\AI\022_942d_vegetablecafe\background-orange_yello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783967" cy="10907713"/>
          </a:xfrm>
          <a:prstGeom prst="rect">
            <a:avLst/>
          </a:prstGeom>
          <a:noFill/>
        </p:spPr>
      </p:pic>
      <p:sp>
        <p:nvSpPr>
          <p:cNvPr id="78" name="正方形/長方形 77"/>
          <p:cNvSpPr/>
          <p:nvPr/>
        </p:nvSpPr>
        <p:spPr>
          <a:xfrm>
            <a:off x="628650" y="7469028"/>
            <a:ext cx="4133850" cy="2988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" name="Picture 3" descr="\\Server-win\share\アスクル関連\１月作業\0111アスクル\AI\022_942d_vegetablecafe\ribbon-yello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800" y="7921625"/>
            <a:ext cx="3606800" cy="292100"/>
          </a:xfrm>
          <a:prstGeom prst="rect">
            <a:avLst/>
          </a:prstGeom>
          <a:noFill/>
        </p:spPr>
      </p:pic>
      <p:sp>
        <p:nvSpPr>
          <p:cNvPr id="23" name="テキスト ボックス 22"/>
          <p:cNvSpPr txBox="1"/>
          <p:nvPr/>
        </p:nvSpPr>
        <p:spPr>
          <a:xfrm>
            <a:off x="498474" y="6883400"/>
            <a:ext cx="671195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700" spc="13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野菜や果物をお手頃においしくご提供するオシャレなお店です。</a:t>
            </a:r>
            <a:endParaRPr kumimoji="1" lang="ja-JP" altLang="en-US" sz="1700" spc="13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78742" y="4445908"/>
            <a:ext cx="3222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kern="1500" spc="250" dirty="0">
                <a:latin typeface="ＤＦＧ平成ゴシック体W7" pitchFamily="50" charset="-128"/>
                <a:ea typeface="ＤＦＧ平成ゴシック体W7" pitchFamily="50" charset="-128"/>
              </a:rPr>
              <a:t>VEGETABLE&amp;FRUIT</a:t>
            </a:r>
            <a:endParaRPr kumimoji="1" lang="ja-JP" altLang="en-US" sz="1200" kern="1500" spc="25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1641475" y="4618120"/>
            <a:ext cx="4655458" cy="556385"/>
            <a:chOff x="1641475" y="4618120"/>
            <a:chExt cx="4655458" cy="556385"/>
          </a:xfrm>
        </p:grpSpPr>
        <p:sp>
          <p:nvSpPr>
            <p:cNvPr id="36" name="テキスト ボックス 35"/>
            <p:cNvSpPr txBox="1"/>
            <p:nvPr/>
          </p:nvSpPr>
          <p:spPr>
            <a:xfrm>
              <a:off x="1641475" y="4651285"/>
              <a:ext cx="46554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8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CAFE ASKUL</a:t>
              </a:r>
              <a:endParaRPr kumimoji="1" lang="ja-JP" altLang="en-US" sz="2800" kern="1500" spc="100" dirty="0">
                <a:latin typeface="ＤＦＧ平成ゴシック体W7" pitchFamily="50" charset="-128"/>
                <a:ea typeface="ＤＦＧ平成ゴシック体W7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491541" y="4618120"/>
              <a:ext cx="37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800" kern="1500" spc="100" dirty="0">
                  <a:latin typeface="ＤＦＧ平成ゴシック体W7" pitchFamily="50" charset="-128"/>
                  <a:ea typeface="ＤＦＧ平成ゴシック体W7" pitchFamily="50" charset="-128"/>
                </a:rPr>
                <a:t>′</a:t>
              </a:r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-1" y="369611"/>
            <a:ext cx="4513943" cy="39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137478" y="6540500"/>
            <a:ext cx="144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（</a:t>
            </a:r>
            <a:r>
              <a:rPr lang="en-US" altLang="ja-JP" sz="1800" dirty="0">
                <a:latin typeface="ＤＦＧ平成ゴシック体W7" pitchFamily="50" charset="-128"/>
                <a:ea typeface="ＤＦＧ平成ゴシック体W7" pitchFamily="50" charset="-128"/>
              </a:rPr>
              <a:t>SAT</a:t>
            </a:r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）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372543" y="6280150"/>
            <a:ext cx="2313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latin typeface="ＤＦＧ平成ゴシック体W3" pitchFamily="50" charset="-128"/>
                <a:ea typeface="ＤＦＧ平成ゴシック体W3" pitchFamily="50" charset="-128"/>
              </a:rPr>
              <a:t>2017.3.4</a:t>
            </a:r>
            <a:endParaRPr kumimoji="1" lang="ja-JP" altLang="en-US" sz="4000" dirty="0">
              <a:latin typeface="ＤＦＧ平成ゴシック体W3" pitchFamily="50" charset="-128"/>
              <a:ea typeface="ＤＦＧ平成ゴシック体W3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735692" y="7484839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2400" spc="140" dirty="0">
                <a:solidFill>
                  <a:srgbClr val="A71527"/>
                </a:solidFill>
                <a:latin typeface="ＭＳ Ｐ明朝" pitchFamily="18" charset="-128"/>
                <a:ea typeface="ＭＳ Ｐ明朝" pitchFamily="18" charset="-128"/>
              </a:rPr>
              <a:t>OPENNIG SPECIAL SET</a:t>
            </a:r>
            <a:endParaRPr kumimoji="1" lang="ja-JP" altLang="en-US" sz="2400" spc="140" dirty="0">
              <a:solidFill>
                <a:srgbClr val="A71527"/>
              </a:solidFill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07117" y="7822654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期間：</a:t>
            </a:r>
            <a:r>
              <a:rPr lang="en-US" altLang="ja-JP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2017.3.4(SAT)</a:t>
            </a:r>
            <a:r>
              <a:rPr lang="ja-JP" altLang="en-US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～</a:t>
            </a:r>
            <a:r>
              <a:rPr lang="en-US" altLang="ja-JP" sz="1200" dirty="0">
                <a:solidFill>
                  <a:srgbClr val="5F3C13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2017.3.12(SUN)</a:t>
            </a:r>
            <a:endParaRPr kumimoji="1" lang="ja-JP" altLang="en-US" sz="1200" dirty="0">
              <a:solidFill>
                <a:srgbClr val="5F3C13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394669" y="8676307"/>
            <a:ext cx="2303438" cy="11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ja-JP" altLang="en-US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●オーガニックパンケーキ</a:t>
            </a:r>
          </a:p>
          <a:p>
            <a:pPr>
              <a:lnSpc>
                <a:spcPts val="4500"/>
              </a:lnSpc>
            </a:pPr>
            <a:r>
              <a:rPr lang="ja-JP" altLang="en-US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●オリジナルスムージー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321050" y="8380189"/>
            <a:ext cx="12700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2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1,280</a:t>
            </a:r>
            <a:endParaRPr kumimoji="1" lang="ja-JP" altLang="en-US" sz="3200" spc="1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028950" y="8405589"/>
            <a:ext cx="469900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800" spc="1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￥</a:t>
            </a:r>
            <a:endParaRPr kumimoji="1" lang="ja-JP" altLang="en-US" sz="1800" spc="14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921000" y="8221439"/>
            <a:ext cx="660400" cy="385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(</a:t>
            </a:r>
            <a:r>
              <a:rPr lang="ja-JP" altLang="en-US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税抜</a:t>
            </a:r>
            <a:r>
              <a:rPr lang="en-US" altLang="ja-JP" sz="11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)</a:t>
            </a:r>
            <a:endParaRPr kumimoji="1" lang="ja-JP" altLang="en-US" sz="11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61397" y="9916249"/>
            <a:ext cx="407125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ja-JP" altLang="en-US" sz="120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他にも体にやさしいメニューを多数ご用意しています！！</a:t>
            </a:r>
            <a:endParaRPr kumimoji="1" lang="ja-JP" altLang="en-US" sz="1200" dirty="0">
              <a:solidFill>
                <a:srgbClr val="3C2618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5283998" y="9395227"/>
            <a:ext cx="1620000" cy="104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739293" y="972882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722222" y="7286719"/>
            <a:ext cx="242152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1600" dirty="0">
                <a:latin typeface="ＭＳ Ｐ明朝" pitchFamily="18" charset="-128"/>
                <a:ea typeface="ＭＳ Ｐ明朝" pitchFamily="18" charset="-128"/>
              </a:rPr>
              <a:t>VEGETABLE&amp;FRUIT</a:t>
            </a:r>
            <a:endParaRPr kumimoji="1" lang="ja-JP" altLang="en-US" sz="16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629229" y="7620000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3000" spc="-100" dirty="0">
                <a:latin typeface="ＭＳ Ｐ明朝" pitchFamily="18" charset="-128"/>
                <a:ea typeface="ＭＳ Ｐ明朝" pitchFamily="18" charset="-128"/>
              </a:rPr>
              <a:t>CAFÉ ASKUL</a:t>
            </a:r>
            <a:endParaRPr kumimoji="1" lang="ja-JP" altLang="en-US" sz="3000" spc="-100" dirty="0">
              <a:latin typeface="ＭＳ Ｐ明朝" pitchFamily="18" charset="-128"/>
              <a:ea typeface="ＭＳ Ｐ明朝" pitchFamily="18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880724" y="8033548"/>
            <a:ext cx="2329701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ja-JP" sz="2500" spc="-30" dirty="0">
                <a:latin typeface="ＭＳ Ｐゴシック" pitchFamily="50" charset="-128"/>
                <a:ea typeface="ＭＳ Ｐゴシック" pitchFamily="50" charset="-128"/>
              </a:rPr>
              <a:t>03-1234-1111</a:t>
            </a:r>
            <a:endParaRPr kumimoji="1" lang="ja-JP" altLang="en-US" sz="2500" spc="-3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844876" y="8387878"/>
            <a:ext cx="2432224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TW" altLang="en-US" sz="1400" spc="-10" dirty="0">
                <a:latin typeface="ＭＳ Ｐゴシック" pitchFamily="50" charset="-128"/>
                <a:ea typeface="ＭＳ Ｐゴシック" pitchFamily="50" charset="-128"/>
              </a:rPr>
              <a:t>東京都江東区豊洲</a:t>
            </a:r>
            <a:r>
              <a:rPr lang="en-US" altLang="zh-TW" sz="1400" spc="-10" dirty="0">
                <a:latin typeface="ＭＳ Ｐゴシック" pitchFamily="50" charset="-128"/>
                <a:ea typeface="ＭＳ Ｐゴシック" pitchFamily="50" charset="-128"/>
              </a:rPr>
              <a:t>3-2-3</a:t>
            </a:r>
            <a:endParaRPr kumimoji="1" lang="ja-JP" altLang="en-US" sz="1400" spc="-1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751556" y="8660670"/>
            <a:ext cx="2535069" cy="396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600" dirty="0">
                <a:latin typeface="ＭＳ Ｐゴシック" pitchFamily="50" charset="-128"/>
                <a:ea typeface="ＭＳ Ｐゴシック" pitchFamily="50" charset="-128"/>
              </a:rPr>
              <a:t>10</a:t>
            </a:r>
            <a:r>
              <a:rPr lang="zh-TW" altLang="en-US" sz="160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zh-TW" sz="1600" dirty="0"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zh-TW" altLang="en-US" sz="160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zh-TW" sz="1600" dirty="0">
                <a:latin typeface="ＭＳ Ｐゴシック" pitchFamily="50" charset="-128"/>
                <a:ea typeface="ＭＳ Ｐゴシック" pitchFamily="50" charset="-128"/>
              </a:rPr>
              <a:t>22</a:t>
            </a:r>
            <a:r>
              <a:rPr lang="zh-TW" altLang="en-US" sz="160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zh-TW" sz="1600" dirty="0">
                <a:latin typeface="ＭＳ Ｐゴシック" pitchFamily="50" charset="-128"/>
                <a:ea typeface="ＭＳ Ｐゴシック" pitchFamily="50" charset="-128"/>
              </a:rPr>
              <a:t>00(</a:t>
            </a:r>
            <a:r>
              <a:rPr lang="zh-TW" altLang="en-US" sz="1600" dirty="0">
                <a:latin typeface="ＭＳ Ｐゴシック" pitchFamily="50" charset="-128"/>
                <a:ea typeface="ＭＳ Ｐゴシック" pitchFamily="50" charset="-128"/>
              </a:rPr>
              <a:t>不定休</a:t>
            </a:r>
            <a:r>
              <a:rPr lang="en-US" altLang="zh-TW" sz="1600" dirty="0">
                <a:latin typeface="ＭＳ Ｐゴシック" pitchFamily="50" charset="-128"/>
                <a:ea typeface="ＭＳ Ｐゴシック" pitchFamily="50" charset="-128"/>
              </a:rPr>
              <a:t>)</a:t>
            </a:r>
            <a:endParaRPr kumimoji="1" lang="ja-JP" altLang="en-US" sz="16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655547" y="8870220"/>
            <a:ext cx="2986678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altLang="zh-TW" sz="1500" spc="50" dirty="0">
                <a:latin typeface="ＭＳ Ｐゴシック" pitchFamily="50" charset="-128"/>
                <a:ea typeface="ＭＳ Ｐゴシック" pitchFamily="50" charset="-128"/>
              </a:rPr>
              <a:t>http://www.askult.com/</a:t>
            </a:r>
            <a:endParaRPr kumimoji="1" lang="ja-JP" altLang="en-US" sz="1500" spc="5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499428" y="373886"/>
            <a:ext cx="3276148" cy="201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4499428" y="2346377"/>
            <a:ext cx="3276148" cy="19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682778" y="3090531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799555" y="2141488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41627" y="1061988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pic>
        <p:nvPicPr>
          <p:cNvPr id="3" name="Picture 4" descr="\\Server-win\share\アスクル関連\１月作業\0111アスクル\AI\022_942d_vegetablecafe\title-ivy-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" y="5740400"/>
            <a:ext cx="2324100" cy="1130300"/>
          </a:xfrm>
          <a:prstGeom prst="rect">
            <a:avLst/>
          </a:prstGeom>
          <a:noFill/>
        </p:spPr>
      </p:pic>
      <p:pic>
        <p:nvPicPr>
          <p:cNvPr id="4" name="Picture 5" descr="\\Server-win\share\アスクル関連\１月作業\0111アスクル\AI\022_942d_vegetablecafe\title-ivy-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9350" y="5870575"/>
            <a:ext cx="2349500" cy="1117600"/>
          </a:xfrm>
          <a:prstGeom prst="rect">
            <a:avLst/>
          </a:prstGeom>
          <a:noFill/>
        </p:spPr>
      </p:pic>
      <p:pic>
        <p:nvPicPr>
          <p:cNvPr id="5" name="Picture 6" descr="\\Server-win\share\アスクル関連\１月作業\0111アスクル\AI\022_942d_vegetablecafe\title-OPE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11300" y="5226050"/>
            <a:ext cx="4787900" cy="1244600"/>
          </a:xfrm>
          <a:prstGeom prst="rect">
            <a:avLst/>
          </a:prstGeom>
          <a:noFill/>
        </p:spPr>
      </p:pic>
      <p:sp>
        <p:nvSpPr>
          <p:cNvPr id="53" name="テキスト ボックス 52"/>
          <p:cNvSpPr txBox="1"/>
          <p:nvPr/>
        </p:nvSpPr>
        <p:spPr>
          <a:xfrm>
            <a:off x="426070" y="8676307"/>
            <a:ext cx="2303438" cy="113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ja-JP" altLang="en-US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</a:t>
            </a:r>
            <a:r>
              <a:rPr lang="en-US" altLang="ja-JP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17</a:t>
            </a:r>
            <a:r>
              <a:rPr lang="ja-JP" altLang="en-US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品目サラダ</a:t>
            </a:r>
          </a:p>
          <a:p>
            <a:pPr algn="ctr">
              <a:lnSpc>
                <a:spcPts val="4500"/>
              </a:lnSpc>
            </a:pPr>
            <a:r>
              <a:rPr lang="ja-JP" altLang="en-US" sz="1400" spc="40" dirty="0">
                <a:solidFill>
                  <a:srgbClr val="3C2618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●アサイーボウル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ＤＦＧ平成ゴシック体W3</vt:lpstr>
      <vt:lpstr>ＤＦＧ平成ゴシック体W7</vt:lpstr>
      <vt:lpstr>HGP創英角ｺﾞｼｯｸUB</vt:lpstr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2017-01-20T05:52:19Z</dcterms:created>
  <dcterms:modified xsi:type="dcterms:W3CDTF">2017-02-24T01:55:43Z</dcterms:modified>
</cp:coreProperties>
</file>