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B1F00"/>
    <a:srgbClr val="C30075"/>
    <a:srgbClr val="FF6600"/>
    <a:srgbClr val="000099"/>
    <a:srgbClr val="0000FF"/>
    <a:srgbClr val="FF3300"/>
    <a:srgbClr val="663300"/>
    <a:srgbClr val="9C308D"/>
    <a:srgbClr val="800080"/>
    <a:srgbClr val="99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33" autoAdjust="0"/>
    <p:restoredTop sz="99515" autoAdjust="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pPr/>
              <a:t>2017/2/24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2017/2/24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\\Server-win\share\アスクル関連\１月作業\0111アスクル\AI\024_944d_badminton\background-yellow-squar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7775575" cy="10908637"/>
          </a:xfrm>
          <a:prstGeom prst="rect">
            <a:avLst/>
          </a:prstGeom>
          <a:noFill/>
        </p:spPr>
      </p:pic>
      <p:sp>
        <p:nvSpPr>
          <p:cNvPr id="58" name="正方形/長方形 57"/>
          <p:cNvSpPr/>
          <p:nvPr/>
        </p:nvSpPr>
        <p:spPr>
          <a:xfrm rot="153896">
            <a:off x="4419600" y="4191000"/>
            <a:ext cx="2705100" cy="21240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57150">
            <a:solidFill>
              <a:schemeClr val="bg1"/>
            </a:solidFill>
          </a:ln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pic>
        <p:nvPicPr>
          <p:cNvPr id="1027" name="Picture 3" descr="\\Server-win\share\アスクル関連\１月作業\0111アスクル\AI\024_944d_badminton\background-beig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2212" y="6492876"/>
            <a:ext cx="6818313" cy="3009900"/>
          </a:xfrm>
          <a:prstGeom prst="rect">
            <a:avLst/>
          </a:prstGeom>
          <a:noFill/>
        </p:spPr>
      </p:pic>
      <p:pic>
        <p:nvPicPr>
          <p:cNvPr id="1029" name="Picture 5" descr="\\Server-win\share\アスクル関連\１月作業\0111アスクル\AI\024_944d_badminton\illustration-0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077" y="2126117"/>
            <a:ext cx="1638300" cy="3556000"/>
          </a:xfrm>
          <a:prstGeom prst="rect">
            <a:avLst/>
          </a:prstGeom>
          <a:noFill/>
        </p:spPr>
      </p:pic>
      <p:pic>
        <p:nvPicPr>
          <p:cNvPr id="1030" name="Picture 6" descr="\\Server-win\share\アスクル関連\１月作業\0111アスクル\AI\024_944d_badminton\illustration-02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74305" y="7179583"/>
            <a:ext cx="2616200" cy="2476500"/>
          </a:xfrm>
          <a:prstGeom prst="rect">
            <a:avLst/>
          </a:prstGeom>
          <a:noFill/>
        </p:spPr>
      </p:pic>
      <p:pic>
        <p:nvPicPr>
          <p:cNvPr id="1031" name="Picture 7" descr="\\Server-win\share\アスクル関連\１月作業\0111アスクル\AI\024_944d_badminton\illustration-shuttle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7906" y="6777038"/>
            <a:ext cx="177800" cy="228600"/>
          </a:xfrm>
          <a:prstGeom prst="rect">
            <a:avLst/>
          </a:prstGeom>
          <a:noFill/>
        </p:spPr>
      </p:pic>
      <p:pic>
        <p:nvPicPr>
          <p:cNvPr id="36" name="Picture 7" descr="\\Server-win\share\アスクル関連\１月作業\0111アスクル\AI\024_944d_badminton\illustration-shuttle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7906" y="7529388"/>
            <a:ext cx="177800" cy="228600"/>
          </a:xfrm>
          <a:prstGeom prst="rect">
            <a:avLst/>
          </a:prstGeom>
          <a:noFill/>
        </p:spPr>
      </p:pic>
      <p:pic>
        <p:nvPicPr>
          <p:cNvPr id="38" name="Picture 7" descr="\\Server-win\share\アスクル関連\１月作業\0111アスクル\AI\024_944d_badminton\illustration-shuttle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7906" y="8080052"/>
            <a:ext cx="177800" cy="228600"/>
          </a:xfrm>
          <a:prstGeom prst="rect">
            <a:avLst/>
          </a:prstGeom>
          <a:noFill/>
        </p:spPr>
      </p:pic>
      <p:pic>
        <p:nvPicPr>
          <p:cNvPr id="39" name="Picture 7" descr="\\Server-win\share\アスクル関連\１月作業\0111アスクル\AI\024_944d_badminton\illustration-shuttle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7906" y="8588300"/>
            <a:ext cx="177800" cy="228600"/>
          </a:xfrm>
          <a:prstGeom prst="rect">
            <a:avLst/>
          </a:prstGeom>
          <a:noFill/>
        </p:spPr>
      </p:pic>
      <p:pic>
        <p:nvPicPr>
          <p:cNvPr id="40" name="Picture 7" descr="\\Server-win\share\アスクル関連\１月作業\0111アスクル\AI\024_944d_badminton\illustration-shuttle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7906" y="9054256"/>
            <a:ext cx="177800" cy="228600"/>
          </a:xfrm>
          <a:prstGeom prst="rect">
            <a:avLst/>
          </a:prstGeom>
          <a:noFill/>
        </p:spPr>
      </p:pic>
      <p:pic>
        <p:nvPicPr>
          <p:cNvPr id="1032" name="Picture 8" descr="\\Server-win\share\アスクル関連\１月作業\0111アスクル\AI\024_944d_badminton\line-toiawase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6270" y="9850120"/>
            <a:ext cx="1193800" cy="228600"/>
          </a:xfrm>
          <a:prstGeom prst="rect">
            <a:avLst/>
          </a:prstGeom>
          <a:noFill/>
        </p:spPr>
      </p:pic>
      <p:sp>
        <p:nvSpPr>
          <p:cNvPr id="45" name="テキスト ボックス 44"/>
          <p:cNvSpPr txBox="1"/>
          <p:nvPr/>
        </p:nvSpPr>
        <p:spPr>
          <a:xfrm>
            <a:off x="5305425" y="5050155"/>
            <a:ext cx="840295" cy="401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>
                <a:latin typeface="+mn-ea"/>
              </a:rPr>
              <a:t>ダミー</a:t>
            </a:r>
            <a:endParaRPr kumimoji="1" lang="ja-JP" altLang="en-US" dirty="0">
              <a:latin typeface="+mn-ea"/>
            </a:endParaRPr>
          </a:p>
        </p:txBody>
      </p:sp>
      <p:pic>
        <p:nvPicPr>
          <p:cNvPr id="1034" name="Picture 10" descr="\\Server-win\share\アスクル関連\１月作業\0111アスクル\AI\024_944d_badminton\title-buin-daiboshu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724400" y="1419225"/>
            <a:ext cx="4610100" cy="2667000"/>
          </a:xfrm>
          <a:prstGeom prst="rect">
            <a:avLst/>
          </a:prstGeom>
          <a:noFill/>
        </p:spPr>
      </p:pic>
      <p:sp>
        <p:nvSpPr>
          <p:cNvPr id="61" name="テキスト ボックス 60"/>
          <p:cNvSpPr txBox="1"/>
          <p:nvPr/>
        </p:nvSpPr>
        <p:spPr>
          <a:xfrm>
            <a:off x="676275" y="638175"/>
            <a:ext cx="2321469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300" dirty="0">
                <a:latin typeface="ＤＦＧ平成ゴシック体W5" pitchFamily="50" charset="-128"/>
                <a:ea typeface="ＤＦＧ平成ゴシック体W5" pitchFamily="50" charset="-128"/>
              </a:rPr>
              <a:t>バドミントンクラブ</a:t>
            </a:r>
            <a:endParaRPr kumimoji="1" lang="ja-JP" altLang="en-US" sz="2300" dirty="0">
              <a:latin typeface="ＤＦＧ平成ゴシック体W5" pitchFamily="50" charset="-128"/>
              <a:ea typeface="ＤＦＧ平成ゴシック体W5" pitchFamily="50" charset="-128"/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 rot="21322086">
            <a:off x="550010" y="632312"/>
            <a:ext cx="6670416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7400" dirty="0">
                <a:solidFill>
                  <a:srgbClr val="C30075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ASKUL SMASH</a:t>
            </a:r>
            <a:endParaRPr kumimoji="1" lang="ja-JP" altLang="en-US" sz="7400" dirty="0">
              <a:solidFill>
                <a:srgbClr val="C30075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5467350" y="1466850"/>
            <a:ext cx="16866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dirty="0">
                <a:latin typeface="ＤＦＧ平成ゴシック体W7" pitchFamily="50" charset="-128"/>
                <a:ea typeface="ＤＦＧ平成ゴシック体W7" pitchFamily="50" charset="-128"/>
              </a:rPr>
              <a:t>アスクル・スマッシュ</a:t>
            </a:r>
            <a:endParaRPr kumimoji="1" lang="ja-JP" altLang="en-US" sz="140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1619250" y="2524125"/>
            <a:ext cx="283282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>
                <a:solidFill>
                  <a:srgbClr val="4B1F00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初心者・運動が</a:t>
            </a:r>
          </a:p>
          <a:p>
            <a:r>
              <a:rPr lang="ja-JP" altLang="en-US" sz="2400" dirty="0">
                <a:solidFill>
                  <a:srgbClr val="4B1F00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　 苦手な子も大歓迎</a:t>
            </a:r>
            <a:endParaRPr kumimoji="1" lang="ja-JP" altLang="en-US" sz="2400" dirty="0">
              <a:solidFill>
                <a:srgbClr val="4B1F00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2038350" y="3975596"/>
            <a:ext cx="21259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>
                <a:solidFill>
                  <a:srgbClr val="4B1F00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国体選手が</a:t>
            </a:r>
          </a:p>
          <a:p>
            <a:r>
              <a:rPr lang="ja-JP" altLang="en-US" sz="2400" dirty="0">
                <a:solidFill>
                  <a:srgbClr val="4B1F00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　 　コーチします</a:t>
            </a:r>
            <a:endParaRPr kumimoji="1" lang="ja-JP" altLang="en-US" sz="2400" dirty="0">
              <a:solidFill>
                <a:srgbClr val="4B1F00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1066800" y="5334223"/>
            <a:ext cx="321754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>
                <a:solidFill>
                  <a:srgbClr val="4B1F00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見学・体験入部も</a:t>
            </a:r>
          </a:p>
          <a:p>
            <a:r>
              <a:rPr lang="ja-JP" altLang="en-US" sz="2400" dirty="0">
                <a:solidFill>
                  <a:srgbClr val="4B1F00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　　随時受け付けてます</a:t>
            </a:r>
            <a:r>
              <a:rPr lang="en-US" altLang="ja-JP" sz="2400" dirty="0">
                <a:solidFill>
                  <a:srgbClr val="4B1F00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!!</a:t>
            </a:r>
            <a:endParaRPr kumimoji="1" lang="ja-JP" altLang="en-US" sz="2400" dirty="0">
              <a:solidFill>
                <a:srgbClr val="4B1F00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800100" y="6717030"/>
            <a:ext cx="7729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latin typeface="ＤＦＧ平成ゴシック体W5" pitchFamily="50" charset="-128"/>
                <a:ea typeface="ＤＦＧ平成ゴシック体W5" pitchFamily="50" charset="-128"/>
              </a:rPr>
              <a:t>持ち物</a:t>
            </a:r>
            <a:endParaRPr kumimoji="1" lang="ja-JP" altLang="en-US" sz="1600" dirty="0">
              <a:latin typeface="ＤＦＧ平成ゴシック体W5" pitchFamily="50" charset="-128"/>
              <a:ea typeface="ＤＦＧ平成ゴシック体W5" pitchFamily="50" charset="-128"/>
            </a:endParaRPr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800100" y="7455222"/>
            <a:ext cx="7649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latin typeface="ＤＦＧ平成ゴシック体W5" pitchFamily="50" charset="-128"/>
                <a:ea typeface="ＤＦＧ平成ゴシック体W5" pitchFamily="50" charset="-128"/>
              </a:rPr>
              <a:t>会　 費</a:t>
            </a:r>
            <a:endParaRPr kumimoji="1" lang="ja-JP" altLang="en-US" sz="1600" dirty="0">
              <a:latin typeface="ＤＦＧ平成ゴシック体W5" pitchFamily="50" charset="-128"/>
              <a:ea typeface="ＤＦＧ平成ゴシック体W5" pitchFamily="50" charset="-128"/>
            </a:endParaRPr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800100" y="7998519"/>
            <a:ext cx="7649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latin typeface="ＤＦＧ平成ゴシック体W5" pitchFamily="50" charset="-128"/>
                <a:ea typeface="ＤＦＧ平成ゴシック体W5" pitchFamily="50" charset="-128"/>
              </a:rPr>
              <a:t>場 　所</a:t>
            </a:r>
            <a:endParaRPr kumimoji="1" lang="ja-JP" altLang="en-US" sz="1600" dirty="0">
              <a:latin typeface="ＤＦＧ平成ゴシック体W5" pitchFamily="50" charset="-128"/>
              <a:ea typeface="ＤＦＧ平成ゴシック体W5" pitchFamily="50" charset="-128"/>
            </a:endParaRPr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800100" y="8502575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latin typeface="ＤＦＧ平成ゴシック体W5" pitchFamily="50" charset="-128"/>
                <a:ea typeface="ＤＦＧ平成ゴシック体W5" pitchFamily="50" charset="-128"/>
              </a:rPr>
              <a:t>練習日</a:t>
            </a:r>
            <a:endParaRPr kumimoji="1" lang="ja-JP" altLang="en-US" sz="1600" dirty="0">
              <a:latin typeface="ＤＦＧ平成ゴシック体W5" pitchFamily="50" charset="-128"/>
              <a:ea typeface="ＤＦＧ平成ゴシック体W5" pitchFamily="50" charset="-128"/>
            </a:endParaRPr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800100" y="8982248"/>
            <a:ext cx="7649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latin typeface="ＤＦＧ平成ゴシック体W5" pitchFamily="50" charset="-128"/>
                <a:ea typeface="ＤＦＧ平成ゴシック体W5" pitchFamily="50" charset="-128"/>
              </a:rPr>
              <a:t>対　 象</a:t>
            </a:r>
            <a:endParaRPr kumimoji="1" lang="ja-JP" altLang="en-US" sz="1600" dirty="0">
              <a:latin typeface="ＤＦＧ平成ゴシック体W5" pitchFamily="50" charset="-128"/>
              <a:ea typeface="ＤＦＧ平成ゴシック体W5" pitchFamily="50" charset="-128"/>
            </a:endParaRPr>
          </a:p>
        </p:txBody>
      </p:sp>
      <p:sp>
        <p:nvSpPr>
          <p:cNvPr id="72" name="テキスト ボックス 71"/>
          <p:cNvSpPr txBox="1"/>
          <p:nvPr/>
        </p:nvSpPr>
        <p:spPr>
          <a:xfrm>
            <a:off x="1733550" y="6688455"/>
            <a:ext cx="534473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900" dirty="0">
                <a:latin typeface="ＤＦＧ平成ゴシック体W5" pitchFamily="50" charset="-128"/>
                <a:ea typeface="ＤＦＧ平成ゴシック体W5" pitchFamily="50" charset="-128"/>
              </a:rPr>
              <a:t>ラケット・体操着・体育館用シューズ・タオル・飲み物</a:t>
            </a:r>
            <a:endParaRPr lang="en-US" altLang="ja-JP" sz="1900" dirty="0">
              <a:latin typeface="ＤＦＧ平成ゴシック体W5" pitchFamily="50" charset="-128"/>
              <a:ea typeface="ＤＦＧ平成ゴシック体W5" pitchFamily="50" charset="-128"/>
            </a:endParaRPr>
          </a:p>
          <a:p>
            <a:r>
              <a:rPr lang="en-US" altLang="ja-JP" sz="1100" dirty="0">
                <a:latin typeface="ＤＦＧ平成ゴシック体W5" pitchFamily="50" charset="-128"/>
                <a:ea typeface="ＤＦＧ平成ゴシック体W5" pitchFamily="50" charset="-128"/>
              </a:rPr>
              <a:t>※</a:t>
            </a:r>
            <a:r>
              <a:rPr lang="ja-JP" altLang="en-US" sz="1100" dirty="0">
                <a:latin typeface="ＤＦＧ平成ゴシック体W5" pitchFamily="50" charset="-128"/>
                <a:ea typeface="ＤＦＧ平成ゴシック体W5" pitchFamily="50" charset="-128"/>
              </a:rPr>
              <a:t>ラケットは貸し出しもします。</a:t>
            </a:r>
            <a:endParaRPr kumimoji="1" lang="ja-JP" altLang="en-US" sz="1100" dirty="0">
              <a:latin typeface="ＤＦＧ平成ゴシック体W5" pitchFamily="50" charset="-128"/>
              <a:ea typeface="ＤＦＧ平成ゴシック体W5" pitchFamily="50" charset="-128"/>
            </a:endParaRPr>
          </a:p>
        </p:txBody>
      </p:sp>
      <p:sp>
        <p:nvSpPr>
          <p:cNvPr id="73" name="テキスト ボックス 72"/>
          <p:cNvSpPr txBox="1"/>
          <p:nvPr/>
        </p:nvSpPr>
        <p:spPr>
          <a:xfrm>
            <a:off x="1704975" y="7245672"/>
            <a:ext cx="25298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600" dirty="0">
                <a:latin typeface="ＤＦＧ平成ゴシック体W5" pitchFamily="50" charset="-128"/>
                <a:ea typeface="ＤＦＧ平成ゴシック体W5" pitchFamily="50" charset="-128"/>
              </a:rPr>
              <a:t>2,000</a:t>
            </a:r>
            <a:r>
              <a:rPr lang="ja-JP" altLang="en-US" sz="1900" dirty="0">
                <a:latin typeface="ＤＦＧ平成ゴシック体W5" pitchFamily="50" charset="-128"/>
                <a:ea typeface="ＤＦＧ平成ゴシック体W5" pitchFamily="50" charset="-128"/>
              </a:rPr>
              <a:t>円</a:t>
            </a:r>
            <a:r>
              <a:rPr lang="ja-JP" altLang="en-US" sz="1100" dirty="0">
                <a:latin typeface="ＤＦＧ平成ゴシック体W5" pitchFamily="50" charset="-128"/>
                <a:ea typeface="ＤＦＧ平成ゴシック体W5" pitchFamily="50" charset="-128"/>
              </a:rPr>
              <a:t>（シャトル代含む）</a:t>
            </a:r>
            <a:endParaRPr lang="en-US" altLang="ja-JP" sz="1100" dirty="0">
              <a:latin typeface="ＤＦＧ平成ゴシック体W5" pitchFamily="50" charset="-128"/>
              <a:ea typeface="ＤＦＧ平成ゴシック体W5" pitchFamily="50" charset="-128"/>
            </a:endParaRPr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1733550" y="7968803"/>
            <a:ext cx="26212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dirty="0">
                <a:latin typeface="ＤＦＧ平成ゴシック体W5" pitchFamily="50" charset="-128"/>
                <a:ea typeface="ＤＦＧ平成ゴシック体W5" pitchFamily="50" charset="-128"/>
              </a:rPr>
              <a:t>アスクル小学校体育館</a:t>
            </a:r>
            <a:endParaRPr lang="en-US" altLang="ja-JP" sz="2000" dirty="0">
              <a:latin typeface="ＤＦＧ平成ゴシック体W5" pitchFamily="50" charset="-128"/>
              <a:ea typeface="ＤＦＧ平成ゴシック体W5" pitchFamily="50" charset="-128"/>
            </a:endParaRPr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1733550" y="8444284"/>
            <a:ext cx="20056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dirty="0">
                <a:latin typeface="ＤＦＧ平成ゴシック体W5" pitchFamily="50" charset="-128"/>
                <a:ea typeface="ＤＦＧ平成ゴシック体W5" pitchFamily="50" charset="-128"/>
              </a:rPr>
              <a:t>金・土・日</a:t>
            </a:r>
            <a:r>
              <a:rPr lang="ja-JP" altLang="en-US" sz="1100" dirty="0">
                <a:latin typeface="ＤＦＧ平成ゴシック体W5" pitchFamily="50" charset="-128"/>
                <a:ea typeface="ＤＦＧ平成ゴシック体W5" pitchFamily="50" charset="-128"/>
              </a:rPr>
              <a:t>（夏合宿有り）</a:t>
            </a:r>
            <a:endParaRPr lang="en-US" altLang="ja-JP" sz="1100" dirty="0">
              <a:latin typeface="ＤＦＧ平成ゴシック体W5" pitchFamily="50" charset="-128"/>
              <a:ea typeface="ＤＦＧ平成ゴシック体W5" pitchFamily="50" charset="-128"/>
            </a:endParaRPr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1733550" y="8919765"/>
            <a:ext cx="31165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latin typeface="ＤＦＧ平成ゴシック体W5" pitchFamily="50" charset="-128"/>
                <a:ea typeface="ＤＦＧ平成ゴシック体W5" pitchFamily="50" charset="-128"/>
              </a:rPr>
              <a:t>小学１年生～小学６年生</a:t>
            </a:r>
            <a:r>
              <a:rPr lang="ja-JP" altLang="en-US" sz="1100" dirty="0">
                <a:latin typeface="ＤＦＧ平成ゴシック体W5" pitchFamily="50" charset="-128"/>
                <a:ea typeface="ＤＦＧ平成ゴシック体W5" pitchFamily="50" charset="-128"/>
              </a:rPr>
              <a:t>（男女）</a:t>
            </a:r>
            <a:endParaRPr lang="en-US" altLang="ja-JP" sz="1100" dirty="0">
              <a:latin typeface="ＤＦＧ平成ゴシック体W5" pitchFamily="50" charset="-128"/>
              <a:ea typeface="ＤＦＧ平成ゴシック体W5" pitchFamily="50" charset="-128"/>
            </a:endParaRPr>
          </a:p>
        </p:txBody>
      </p:sp>
      <p:sp>
        <p:nvSpPr>
          <p:cNvPr id="77" name="テキスト ボックス 76"/>
          <p:cNvSpPr txBox="1"/>
          <p:nvPr/>
        </p:nvSpPr>
        <p:spPr>
          <a:xfrm>
            <a:off x="704850" y="9769028"/>
            <a:ext cx="113204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300" dirty="0">
                <a:latin typeface="ＤＦＧ平成ゴシック体W7" pitchFamily="50" charset="-128"/>
                <a:ea typeface="ＤＦＧ平成ゴシック体W7" pitchFamily="50" charset="-128"/>
              </a:rPr>
              <a:t>お問い合わせ</a:t>
            </a:r>
            <a:endParaRPr lang="en-US" altLang="ja-JP" sz="130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1985010" y="9677588"/>
            <a:ext cx="2694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800" dirty="0">
                <a:latin typeface="ＤＦＧ平成ゴシック体W7" pitchFamily="50" charset="-128"/>
                <a:ea typeface="ＤＦＧ平成ゴシック体W7" pitchFamily="50" charset="-128"/>
              </a:rPr>
              <a:t>アスクルスマッシュ事務局</a:t>
            </a:r>
            <a:endParaRPr lang="en-US" altLang="ja-JP" sz="180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79" name="テキスト ボックス 78"/>
          <p:cNvSpPr txBox="1"/>
          <p:nvPr/>
        </p:nvSpPr>
        <p:spPr>
          <a:xfrm>
            <a:off x="3387418" y="9978548"/>
            <a:ext cx="128913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100" dirty="0">
                <a:latin typeface="ＤＦＧ平成ゴシック体W7" pitchFamily="50" charset="-128"/>
                <a:ea typeface="ＤＦＧ平成ゴシック体W7" pitchFamily="50" charset="-128"/>
              </a:rPr>
              <a:t>（担当：明日 来男）</a:t>
            </a:r>
            <a:endParaRPr lang="en-US" altLang="ja-JP" sz="110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4773930" y="9616628"/>
            <a:ext cx="1624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800" dirty="0">
                <a:latin typeface="ＤＦＧ平成ゴシック体W7" pitchFamily="50" charset="-128"/>
                <a:ea typeface="ＤＦＧ平成ゴシック体W7" pitchFamily="50" charset="-128"/>
              </a:rPr>
              <a:t>03-1234-1111</a:t>
            </a:r>
          </a:p>
        </p:txBody>
      </p:sp>
      <p:sp>
        <p:nvSpPr>
          <p:cNvPr id="81" name="テキスト ボックス 80"/>
          <p:cNvSpPr txBox="1"/>
          <p:nvPr/>
        </p:nvSpPr>
        <p:spPr>
          <a:xfrm>
            <a:off x="4773930" y="9864248"/>
            <a:ext cx="200567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latin typeface="ＤＦＧ平成ゴシック体W7" pitchFamily="50" charset="-128"/>
                <a:ea typeface="ＤＦＧ平成ゴシック体W7" pitchFamily="50" charset="-128"/>
              </a:rPr>
              <a:t>×××</a:t>
            </a:r>
            <a:r>
              <a:rPr lang="ja-JP" altLang="en-US" sz="1400" dirty="0">
                <a:latin typeface="ＤＦＧ平成ゴシック体W7" pitchFamily="50" charset="-128"/>
                <a:ea typeface="ＤＦＧ平成ゴシック体W7" pitchFamily="50" charset="-128"/>
              </a:rPr>
              <a:t>＠</a:t>
            </a:r>
            <a:r>
              <a:rPr lang="en-US" altLang="ja-JP" sz="1400" dirty="0">
                <a:latin typeface="ＤＦＧ平成ゴシック体W7" pitchFamily="50" charset="-128"/>
                <a:ea typeface="ＤＦＧ平成ゴシック体W7" pitchFamily="50" charset="-128"/>
              </a:rPr>
              <a:t>mail</a:t>
            </a:r>
          </a:p>
          <a:p>
            <a:r>
              <a:rPr lang="en-US" altLang="ja-JP" sz="1300" dirty="0">
                <a:latin typeface="ＤＦＧ平成ゴシック体W7" pitchFamily="50" charset="-128"/>
                <a:ea typeface="ＤＦＧ平成ゴシック体W7" pitchFamily="50" charset="-128"/>
              </a:rPr>
              <a:t>http://www.askult.com/</a:t>
            </a:r>
          </a:p>
        </p:txBody>
      </p:sp>
    </p:spTree>
    <p:extLst>
      <p:ext uri="{BB962C8B-B14F-4D97-AF65-F5344CB8AC3E}">
        <p14:creationId xmlns:p14="http://schemas.microsoft.com/office/powerpoint/2010/main" val="30711326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square" lIns="0" tIns="0" rIns="0" bIns="0">
        <a:spAutoFit/>
      </a:bodyPr>
      <a:lstStyle>
        <a:defPPr>
          <a:defRPr sz="3200" b="1" dirty="0" smtClean="0">
            <a:latin typeface="HGP創英角ｺﾞｼｯｸUB" panose="020B0900000000000000" pitchFamily="50" charset="-128"/>
            <a:ea typeface="HGP創英角ｺﾞｼｯｸUB" panose="020B0900000000000000" pitchFamily="50" charset="-128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199</Words>
  <Application>Microsoft Office PowerPoint</Application>
  <PresentationFormat>ユーザー設定</PresentationFormat>
  <Paragraphs>44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2" baseType="lpstr">
      <vt:lpstr>ＤＦＧ平成ゴシック体W5</vt:lpstr>
      <vt:lpstr>ＤＦＧ平成ゴシック体W7</vt:lpstr>
      <vt:lpstr>ＤＦＧ平成ゴシック体W9</vt:lpstr>
      <vt:lpstr>HGP創英角ｺﾞｼｯｸUB</vt:lpstr>
      <vt:lpstr>HG丸ｺﾞｼｯｸM-PRO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2017-01-19T11:03:31Z</dcterms:created>
  <dcterms:modified xsi:type="dcterms:W3CDTF">2017-02-24T01:59:19Z</dcterms:modified>
</cp:coreProperties>
</file>