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FF2800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25_945d_badminton\background-blu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6219" cy="10922226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25_945d_badminton\background-whi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956" y="6451375"/>
            <a:ext cx="6818312" cy="31496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25_945d_badminton\illustration-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5545" y="1992086"/>
            <a:ext cx="1714500" cy="37084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25_945d_badminton\illustration-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9273" y="7231743"/>
            <a:ext cx="2616200" cy="24892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25_945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884" y="6843259"/>
            <a:ext cx="177800" cy="228600"/>
          </a:xfrm>
          <a:prstGeom prst="rect">
            <a:avLst/>
          </a:prstGeom>
          <a:noFill/>
        </p:spPr>
      </p:pic>
      <p:pic>
        <p:nvPicPr>
          <p:cNvPr id="36" name="Picture 7" descr="\\Server-win\share\アスクル関連\１月作業\0111アスクル\AI\025_945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884" y="7614096"/>
            <a:ext cx="177800" cy="228600"/>
          </a:xfrm>
          <a:prstGeom prst="rect">
            <a:avLst/>
          </a:prstGeom>
          <a:noFill/>
        </p:spPr>
      </p:pic>
      <p:pic>
        <p:nvPicPr>
          <p:cNvPr id="38" name="Picture 7" descr="\\Server-win\share\アスクル関連\１月作業\0111アスクル\AI\025_945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884" y="8164760"/>
            <a:ext cx="177800" cy="228600"/>
          </a:xfrm>
          <a:prstGeom prst="rect">
            <a:avLst/>
          </a:prstGeom>
          <a:noFill/>
        </p:spPr>
      </p:pic>
      <p:pic>
        <p:nvPicPr>
          <p:cNvPr id="39" name="Picture 7" descr="\\Server-win\share\アスクル関連\１月作業\0111アスクル\AI\025_945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884" y="8628558"/>
            <a:ext cx="177800" cy="228600"/>
          </a:xfrm>
          <a:prstGeom prst="rect">
            <a:avLst/>
          </a:prstGeom>
          <a:noFill/>
        </p:spPr>
      </p:pic>
      <p:pic>
        <p:nvPicPr>
          <p:cNvPr id="40" name="Picture 7" descr="\\Server-win\share\アスクル関連\１月作業\0111アスクル\AI\025_945d_badminton\illustration-shuttl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884" y="9126264"/>
            <a:ext cx="177800" cy="2286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25_945d_badminton\line-toiawas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7062" y="9890126"/>
            <a:ext cx="1193800" cy="2413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25_945d_badminton\title-buin-daibosh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8050" y="1409700"/>
            <a:ext cx="4610100" cy="2667000"/>
          </a:xfrm>
          <a:prstGeom prst="rect">
            <a:avLst/>
          </a:prstGeom>
          <a:noFill/>
        </p:spPr>
      </p:pic>
      <p:sp>
        <p:nvSpPr>
          <p:cNvPr id="43" name="テキスト ボックス 42"/>
          <p:cNvSpPr txBox="1"/>
          <p:nvPr/>
        </p:nvSpPr>
        <p:spPr>
          <a:xfrm>
            <a:off x="676275" y="569595"/>
            <a:ext cx="232146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バドミントンクラブ</a:t>
            </a:r>
            <a:endParaRPr kumimoji="1" lang="ja-JP" altLang="en-US" sz="23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21322086">
            <a:off x="550010" y="632312"/>
            <a:ext cx="667041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400" dirty="0">
                <a:latin typeface="ＤＦＧ平成ゴシック体W9" pitchFamily="50" charset="-128"/>
                <a:ea typeface="ＤＦＧ平成ゴシック体W9" pitchFamily="50" charset="-128"/>
              </a:rPr>
              <a:t>ASKUL SMASH</a:t>
            </a:r>
            <a:endParaRPr kumimoji="1" lang="ja-JP" altLang="en-US" sz="74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 rot="21283084">
            <a:off x="5524500" y="1438275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ＤＦＧ平成ゴシック体W7" pitchFamily="50" charset="-128"/>
                <a:ea typeface="ＤＦＧ平成ゴシック体W7" pitchFamily="50" charset="-128"/>
              </a:rPr>
              <a:t>アスクル・スマッシュ</a:t>
            </a:r>
            <a:endParaRPr kumimoji="1" lang="ja-JP" altLang="en-US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752600" y="2524125"/>
            <a:ext cx="2832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初心者・運動が</a:t>
            </a:r>
          </a:p>
          <a:p>
            <a:r>
              <a:rPr lang="ja-JP" altLang="en-US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 苦手な子も大歓迎</a:t>
            </a:r>
            <a:endParaRPr kumimoji="1" lang="ja-JP" altLang="en-US" sz="2400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847850" y="3975596"/>
            <a:ext cx="2225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国体選手が</a:t>
            </a:r>
          </a:p>
          <a:p>
            <a:r>
              <a:rPr lang="ja-JP" altLang="en-US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  　コーチします</a:t>
            </a:r>
            <a:endParaRPr kumimoji="1" lang="ja-JP" altLang="en-US" sz="2400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143000" y="5334223"/>
            <a:ext cx="30636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見学・体験入部も</a:t>
            </a:r>
          </a:p>
          <a:p>
            <a:r>
              <a:rPr lang="ja-JP" altLang="en-US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随時受け付けてます</a:t>
            </a:r>
            <a:r>
              <a:rPr lang="en-US" altLang="ja-JP" sz="2400" dirty="0">
                <a:solidFill>
                  <a:srgbClr val="FFF0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2400" dirty="0">
              <a:solidFill>
                <a:srgbClr val="FFF0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 rot="153896">
            <a:off x="4419600" y="4191000"/>
            <a:ext cx="2705100" cy="2124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bg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305425" y="5050155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00100" y="6783705"/>
            <a:ext cx="7729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持ち物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00100" y="7521897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会　 費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800100" y="8065194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場 　所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800100" y="856925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練習日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00100" y="9048923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ＤＦＧ平成ゴシック体W5" pitchFamily="50" charset="-128"/>
                <a:ea typeface="ＤＦＧ平成ゴシック体W5" pitchFamily="50" charset="-128"/>
              </a:rPr>
              <a:t>対　 象</a:t>
            </a:r>
            <a:endParaRPr kumimoji="1" lang="ja-JP" altLang="en-US" sz="16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733550" y="6755130"/>
            <a:ext cx="53447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latin typeface="ＤＦＧ平成ゴシック体W5" pitchFamily="50" charset="-128"/>
                <a:ea typeface="ＤＦＧ平成ゴシック体W5" pitchFamily="50" charset="-128"/>
              </a:rPr>
              <a:t>ラケット・体操着・体育館用シューズ・タオル・飲み物</a:t>
            </a:r>
            <a:endParaRPr lang="en-US" altLang="ja-JP" sz="1900" dirty="0">
              <a:latin typeface="ＤＦＧ平成ゴシック体W5" pitchFamily="50" charset="-128"/>
              <a:ea typeface="ＤＦＧ平成ゴシック体W5" pitchFamily="50" charset="-128"/>
            </a:endParaRPr>
          </a:p>
          <a:p>
            <a:r>
              <a:rPr lang="en-US" altLang="ja-JP" sz="1100" dirty="0">
                <a:latin typeface="ＤＦＧ平成ゴシック体W5" pitchFamily="50" charset="-128"/>
                <a:ea typeface="ＤＦＧ平成ゴシック体W5" pitchFamily="50" charset="-128"/>
              </a:rPr>
              <a:t>※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ラケットは貸し出しもします。</a:t>
            </a:r>
            <a:endParaRPr kumimoji="1" lang="ja-JP" altLang="en-US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704975" y="7312347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ＤＦＧ平成ゴシック体W5" pitchFamily="50" charset="-128"/>
                <a:ea typeface="ＤＦＧ平成ゴシック体W5" pitchFamily="50" charset="-128"/>
              </a:rPr>
              <a:t>2,000</a:t>
            </a:r>
            <a:r>
              <a:rPr lang="ja-JP" altLang="en-US" sz="1900" dirty="0">
                <a:latin typeface="ＤＦＧ平成ゴシック体W5" pitchFamily="50" charset="-128"/>
                <a:ea typeface="ＤＦＧ平成ゴシック体W5" pitchFamily="50" charset="-128"/>
              </a:rPr>
              <a:t>円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（シャトル代含む）</a:t>
            </a:r>
            <a:endParaRPr lang="en-US" altLang="ja-JP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733550" y="8035478"/>
            <a:ext cx="2621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5" pitchFamily="50" charset="-128"/>
                <a:ea typeface="ＤＦＧ平成ゴシック体W5" pitchFamily="50" charset="-128"/>
              </a:rPr>
              <a:t>アスクル小学校体育館</a:t>
            </a:r>
            <a:endParaRPr lang="en-US" altLang="ja-JP" sz="20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733550" y="8510959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ＤＦＧ平成ゴシック体W5" pitchFamily="50" charset="-128"/>
                <a:ea typeface="ＤＦＧ平成ゴシック体W5" pitchFamily="50" charset="-128"/>
              </a:rPr>
              <a:t>金・土・日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（夏合宿有り）</a:t>
            </a:r>
            <a:endParaRPr lang="en-US" altLang="ja-JP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733550" y="8986440"/>
            <a:ext cx="3116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ＤＦＧ平成ゴシック体W5" pitchFamily="50" charset="-128"/>
                <a:ea typeface="ＤＦＧ平成ゴシック体W5" pitchFamily="50" charset="-128"/>
              </a:rPr>
              <a:t>小学１年生～小学６年生</a:t>
            </a:r>
            <a:r>
              <a:rPr lang="ja-JP" altLang="en-US" sz="1100" dirty="0">
                <a:latin typeface="ＤＦＧ平成ゴシック体W5" pitchFamily="50" charset="-128"/>
                <a:ea typeface="ＤＦＧ平成ゴシック体W5" pitchFamily="50" charset="-128"/>
              </a:rPr>
              <a:t>（男女）</a:t>
            </a:r>
            <a:endParaRPr lang="en-US" altLang="ja-JP" sz="1100" dirty="0"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04850" y="9759503"/>
            <a:ext cx="11320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latin typeface="ＤＦＧ平成ゴシック体W7" pitchFamily="50" charset="-128"/>
                <a:ea typeface="ＤＦＧ平成ゴシック体W7" pitchFamily="50" charset="-128"/>
              </a:rPr>
              <a:t>お問い合わせ</a:t>
            </a:r>
            <a:endParaRPr lang="en-US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985010" y="9668063"/>
            <a:ext cx="269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アスクルスマッシュ事務局</a:t>
            </a:r>
            <a:endParaRPr lang="en-US" altLang="ja-JP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387418" y="9969023"/>
            <a:ext cx="12891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100" dirty="0">
                <a:latin typeface="ＤＦＧ平成ゴシック体W7" pitchFamily="50" charset="-128"/>
                <a:ea typeface="ＤＦＧ平成ゴシック体W7" pitchFamily="50" charset="-128"/>
              </a:rPr>
              <a:t>（担当：明日 来男）</a:t>
            </a:r>
            <a:endParaRPr lang="en-US" altLang="ja-JP" sz="11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773930" y="9607103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773930" y="9854723"/>
            <a:ext cx="20056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ＤＦＧ平成ゴシック体W7" pitchFamily="50" charset="-128"/>
                <a:ea typeface="ＤＦＧ平成ゴシック体W7" pitchFamily="50" charset="-128"/>
              </a:rPr>
              <a:t>×××</a:t>
            </a:r>
            <a:r>
              <a:rPr lang="ja-JP" altLang="en-US" sz="1400" dirty="0">
                <a:latin typeface="ＤＦＧ平成ゴシック体W7" pitchFamily="50" charset="-128"/>
                <a:ea typeface="ＤＦＧ平成ゴシック体W7" pitchFamily="50" charset="-128"/>
              </a:rPr>
              <a:t>＠</a:t>
            </a:r>
            <a:r>
              <a:rPr lang="en-US" altLang="ja-JP" sz="1400" dirty="0">
                <a:latin typeface="ＤＦＧ平成ゴシック体W7" pitchFamily="50" charset="-128"/>
                <a:ea typeface="ＤＦＧ平成ゴシック体W7" pitchFamily="50" charset="-128"/>
              </a:rPr>
              <a:t>mail</a:t>
            </a:r>
          </a:p>
          <a:p>
            <a:r>
              <a:rPr lang="en-US" altLang="ja-JP" sz="1300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ＤＦＧ平成ゴシック体W5</vt:lpstr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2017-01-19T11:05:17Z</dcterms:created>
  <dcterms:modified xsi:type="dcterms:W3CDTF">2017-02-24T02:02:08Z</dcterms:modified>
</cp:coreProperties>
</file>