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603217"/>
    <a:srgbClr val="77531E"/>
    <a:srgbClr val="C8152D"/>
    <a:srgbClr val="CC0000"/>
    <a:srgbClr val="CC3300"/>
    <a:srgbClr val="996633"/>
    <a:srgbClr val="FFFFE1"/>
    <a:srgbClr val="FFFFCC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" y="0"/>
            <a:ext cx="7776000" cy="1090956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59" y="1048117"/>
            <a:ext cx="7159767" cy="3441199"/>
          </a:xfrm>
          <a:prstGeom prst="rect">
            <a:avLst/>
          </a:prstGeom>
        </p:spPr>
      </p:pic>
      <p:grpSp>
        <p:nvGrpSpPr>
          <p:cNvPr id="10" name="グループ化 9"/>
          <p:cNvGrpSpPr/>
          <p:nvPr/>
        </p:nvGrpSpPr>
        <p:grpSpPr>
          <a:xfrm>
            <a:off x="571925" y="312896"/>
            <a:ext cx="886970" cy="670561"/>
            <a:chOff x="571925" y="312896"/>
            <a:chExt cx="886970" cy="670561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925" y="312896"/>
              <a:ext cx="886970" cy="670561"/>
            </a:xfrm>
            <a:prstGeom prst="rect">
              <a:avLst/>
            </a:prstGeom>
          </p:spPr>
        </p:pic>
        <p:sp>
          <p:nvSpPr>
            <p:cNvPr id="9" name="正方形/長方形 8"/>
            <p:cNvSpPr/>
            <p:nvPr/>
          </p:nvSpPr>
          <p:spPr>
            <a:xfrm>
              <a:off x="666038" y="501759"/>
              <a:ext cx="564257" cy="33855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fontAlgn="ctr"/>
              <a:r>
                <a:rPr lang="ja-JP" altLang="en-US" sz="2200" b="1" dirty="0">
                  <a:solidFill>
                    <a:srgbClr val="603217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安心</a:t>
              </a:r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1654718" y="459020"/>
            <a:ext cx="5774782" cy="30777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ja-JP" altLang="en-US" sz="19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情報誌「</a:t>
            </a:r>
            <a:r>
              <a:rPr lang="en-US" altLang="ja-JP" sz="19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 TIMES</a:t>
            </a:r>
            <a:r>
              <a:rPr lang="ja-JP" altLang="en-US" sz="19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」を配布するお仕事です。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498039" y="4669361"/>
            <a:ext cx="2468885" cy="582169"/>
            <a:chOff x="498039" y="4669361"/>
            <a:chExt cx="2468885" cy="582169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039" y="4669361"/>
              <a:ext cx="2468885" cy="582169"/>
            </a:xfrm>
            <a:prstGeom prst="rect">
              <a:avLst/>
            </a:prstGeom>
          </p:spPr>
        </p:pic>
        <p:sp>
          <p:nvSpPr>
            <p:cNvPr id="12" name="正方形/長方形 11"/>
            <p:cNvSpPr/>
            <p:nvPr/>
          </p:nvSpPr>
          <p:spPr>
            <a:xfrm>
              <a:off x="716838" y="4847464"/>
              <a:ext cx="2154436" cy="3231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r>
                <a:rPr lang="ja-JP" altLang="en-US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年齢  </a:t>
              </a:r>
              <a:r>
                <a:rPr lang="en-US" altLang="ja-JP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25</a:t>
              </a:r>
              <a:r>
                <a:rPr lang="ja-JP" altLang="en-US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歳～</a:t>
              </a:r>
              <a:r>
                <a:rPr lang="en-US" altLang="ja-JP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65</a:t>
              </a:r>
              <a:r>
                <a:rPr lang="ja-JP" altLang="en-US" sz="2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歳</a:t>
              </a: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3079013" y="4685539"/>
            <a:ext cx="4163576" cy="573025"/>
            <a:chOff x="3079013" y="4685539"/>
            <a:chExt cx="4163576" cy="573025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9013" y="4685539"/>
              <a:ext cx="4163576" cy="573025"/>
            </a:xfrm>
            <a:prstGeom prst="rect">
              <a:avLst/>
            </a:prstGeom>
          </p:spPr>
        </p:pic>
        <p:sp>
          <p:nvSpPr>
            <p:cNvPr id="13" name="正方形/長方形 12"/>
            <p:cNvSpPr/>
            <p:nvPr/>
          </p:nvSpPr>
          <p:spPr>
            <a:xfrm>
              <a:off x="3277170" y="4812055"/>
              <a:ext cx="3919663" cy="3231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r>
                <a:rPr lang="ja-JP" altLang="en-US" sz="1800" b="1" spc="-3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報酬  </a:t>
              </a:r>
              <a:r>
                <a:rPr lang="en-US" altLang="ja-JP" sz="2100" b="1" spc="-3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5,000</a:t>
              </a:r>
              <a:r>
                <a:rPr lang="ja-JP" altLang="en-US" sz="2100" b="1" spc="-3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円～（完全出来</a:t>
              </a:r>
              <a:r>
                <a:rPr lang="ja-JP" altLang="en-US" sz="1800" b="1" spc="-3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高制）</a:t>
              </a:r>
              <a:endParaRPr lang="ja-JP" altLang="en-US" sz="21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395277" y="5521375"/>
            <a:ext cx="2121412" cy="1648971"/>
            <a:chOff x="395277" y="5521375"/>
            <a:chExt cx="2121412" cy="1648971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277" y="5521375"/>
              <a:ext cx="2121412" cy="1648971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439983" y="5868584"/>
              <a:ext cx="2032000" cy="100027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配布していただく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情報誌はご自宅に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お届けします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2859593" y="5527515"/>
            <a:ext cx="2112268" cy="1645923"/>
            <a:chOff x="2859593" y="5527515"/>
            <a:chExt cx="2112268" cy="1645923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9593" y="5527515"/>
              <a:ext cx="2112268" cy="1645923"/>
            </a:xfrm>
            <a:prstGeom prst="rect">
              <a:avLst/>
            </a:prstGeom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2958229" y="5701872"/>
              <a:ext cx="1918571" cy="1333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主婦の方・中高年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の方も大歓迎です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リタイヤした方の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お小遣い稼ぎにも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5294909" y="5516295"/>
            <a:ext cx="2121412" cy="1648971"/>
            <a:chOff x="5294909" y="5516295"/>
            <a:chExt cx="2121412" cy="1648971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4909" y="5516295"/>
              <a:ext cx="2121412" cy="1648971"/>
            </a:xfrm>
            <a:prstGeom prst="rect">
              <a:avLst/>
            </a:prstGeom>
          </p:spPr>
        </p:pic>
        <p:sp>
          <p:nvSpPr>
            <p:cNvPr id="16" name="テキスト ボックス 15"/>
            <p:cNvSpPr txBox="1"/>
            <p:nvPr/>
          </p:nvSpPr>
          <p:spPr>
            <a:xfrm>
              <a:off x="5325901" y="5710972"/>
              <a:ext cx="2032000" cy="13118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バイク等の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免許は不要。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ウォーキング感覚で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できるお仕事です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406599" y="7324775"/>
            <a:ext cx="2121412" cy="1648971"/>
            <a:chOff x="406599" y="7324775"/>
            <a:chExt cx="2121412" cy="1648971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599" y="7324775"/>
              <a:ext cx="2121412" cy="1648971"/>
            </a:xfrm>
            <a:prstGeom prst="rect">
              <a:avLst/>
            </a:prstGeom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478083" y="7479872"/>
              <a:ext cx="2032000" cy="1333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配布エリアは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ご自宅周辺なので、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土地勘に自信の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ない方でも安心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2845940" y="7321847"/>
            <a:ext cx="2112268" cy="1645923"/>
            <a:chOff x="2845940" y="7321847"/>
            <a:chExt cx="2112268" cy="1645923"/>
          </a:xfrm>
        </p:grpSpPr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5940" y="7321847"/>
              <a:ext cx="2112268" cy="1645923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2945529" y="7492572"/>
              <a:ext cx="1918571" cy="1333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週に１回、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お好きな時間に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配布して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いただけます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5280202" y="7319695"/>
            <a:ext cx="2121412" cy="1648971"/>
            <a:chOff x="5280202" y="7334935"/>
            <a:chExt cx="2121412" cy="1648971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0202" y="7334935"/>
              <a:ext cx="2121412" cy="1648971"/>
            </a:xfrm>
            <a:prstGeom prst="rect">
              <a:avLst/>
            </a:prstGeom>
          </p:spPr>
        </p:pic>
        <p:sp>
          <p:nvSpPr>
            <p:cNvPr id="21" name="テキスト ボックス 20"/>
            <p:cNvSpPr txBox="1"/>
            <p:nvPr/>
          </p:nvSpPr>
          <p:spPr>
            <a:xfrm>
              <a:off x="5325901" y="7528872"/>
              <a:ext cx="2032000" cy="133369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勿論、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フルタイムを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ご希望の方もお待ち</a:t>
              </a:r>
            </a:p>
            <a:p>
              <a:pPr algn="ctr">
                <a:lnSpc>
                  <a:spcPts val="2600"/>
                </a:lnSpc>
              </a:pPr>
              <a:r>
                <a:rPr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しています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3" name="正方形/長方形 32"/>
          <p:cNvSpPr/>
          <p:nvPr/>
        </p:nvSpPr>
        <p:spPr>
          <a:xfrm>
            <a:off x="414080" y="9234738"/>
            <a:ext cx="5681234" cy="41036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>
              <a:lnSpc>
                <a:spcPts val="3200"/>
              </a:lnSpc>
            </a:pPr>
            <a:r>
              <a:rPr lang="en-US" altLang="ja-JP" sz="2050" b="1" spc="3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2050" b="1" spc="3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お子様をお連れになっての配布はできません。</a:t>
            </a:r>
          </a:p>
        </p:txBody>
      </p:sp>
      <p:grpSp>
        <p:nvGrpSpPr>
          <p:cNvPr id="36" name="グループ化 35"/>
          <p:cNvGrpSpPr/>
          <p:nvPr/>
        </p:nvGrpSpPr>
        <p:grpSpPr>
          <a:xfrm>
            <a:off x="467559" y="9947595"/>
            <a:ext cx="2474912" cy="523220"/>
            <a:chOff x="-2294000" y="9893943"/>
            <a:chExt cx="2474912" cy="523220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85398" y="9904093"/>
              <a:ext cx="2432309" cy="502921"/>
            </a:xfrm>
            <a:prstGeom prst="rect">
              <a:avLst/>
            </a:prstGeom>
          </p:spPr>
        </p:pic>
        <p:sp>
          <p:nvSpPr>
            <p:cNvPr id="35" name="正方形/長方形 34"/>
            <p:cNvSpPr/>
            <p:nvPr/>
          </p:nvSpPr>
          <p:spPr>
            <a:xfrm>
              <a:off x="-2294000" y="9893943"/>
              <a:ext cx="247491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350" b="1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ご興味がある方は</a:t>
              </a:r>
            </a:p>
            <a:p>
              <a:r>
                <a:rPr lang="ja-JP" altLang="en-US" sz="1350" b="1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お気軽にお電話ください。</a:t>
              </a:r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3118978" y="9968570"/>
            <a:ext cx="4302085" cy="51809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en-US" altLang="zh-TW" sz="20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 TIMES </a:t>
            </a:r>
            <a:r>
              <a:rPr lang="zh-TW" altLang="en-US" sz="20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編集事務局</a:t>
            </a:r>
            <a:endParaRPr lang="en-US" altLang="zh-TW" sz="2000" b="1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200"/>
              </a:spcBef>
            </a:pP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東京都江東区豊洲３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</a:t>
            </a:r>
            <a:r>
              <a:rPr lang="ja-JP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 Tel.03-1234-1111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時～</a:t>
            </a:r>
            <a:r>
              <a:rPr lang="en-US" altLang="zh-TW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18</a:t>
            </a:r>
            <a:r>
              <a:rPr lang="zh-TW" altLang="en-US" sz="1200" b="1" dirty="0">
                <a:solidFill>
                  <a:srgbClr val="6633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</a:t>
            </a:r>
            <a:endParaRPr lang="ja-JP" altLang="en-US" sz="1200" b="1" dirty="0">
              <a:solidFill>
                <a:srgbClr val="6633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313" y="8742606"/>
            <a:ext cx="1466091" cy="145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>
          <a:defRPr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243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2017-01-20T02:54:05Z</dcterms:created>
  <dcterms:modified xsi:type="dcterms:W3CDTF">2017-02-24T02:04:11Z</dcterms:modified>
</cp:coreProperties>
</file>