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531E"/>
    <a:srgbClr val="C8152D"/>
    <a:srgbClr val="CC0000"/>
    <a:srgbClr val="CC3300"/>
    <a:srgbClr val="663300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" y="-6508"/>
            <a:ext cx="7775464" cy="5401067"/>
          </a:xfrm>
          <a:prstGeom prst="rect">
            <a:avLst/>
          </a:prstGeom>
        </p:spPr>
      </p:pic>
      <p:grpSp>
        <p:nvGrpSpPr>
          <p:cNvPr id="37" name="グループ化 36"/>
          <p:cNvGrpSpPr/>
          <p:nvPr/>
        </p:nvGrpSpPr>
        <p:grpSpPr>
          <a:xfrm>
            <a:off x="562400" y="314690"/>
            <a:ext cx="886970" cy="670561"/>
            <a:chOff x="562400" y="314690"/>
            <a:chExt cx="886970" cy="670561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400" y="314690"/>
              <a:ext cx="886970" cy="670561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666038" y="482709"/>
              <a:ext cx="564257" cy="33855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fontAlgn="ctr"/>
              <a:r>
                <a:rPr lang="ja-JP" altLang="en-US" sz="2200" b="1" dirty="0">
                  <a:solidFill>
                    <a:srgbClr val="60321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安心</a:t>
              </a:r>
            </a:p>
          </p:txBody>
        </p:sp>
      </p:grpSp>
      <p:sp>
        <p:nvSpPr>
          <p:cNvPr id="5" name="正方形/長方形 4"/>
          <p:cNvSpPr/>
          <p:nvPr/>
        </p:nvSpPr>
        <p:spPr>
          <a:xfrm>
            <a:off x="1645193" y="459020"/>
            <a:ext cx="5774782" cy="30777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9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情報誌「</a:t>
            </a:r>
            <a:r>
              <a:rPr lang="en-US" altLang="ja-JP" sz="19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 TIMES</a:t>
            </a:r>
            <a:r>
              <a:rPr lang="ja-JP" altLang="en-US" sz="19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」を配布するお仕事です。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60" y="1048115"/>
            <a:ext cx="7159767" cy="3441199"/>
          </a:xfrm>
          <a:prstGeom prst="rect">
            <a:avLst/>
          </a:prstGeom>
        </p:spPr>
      </p:pic>
      <p:grpSp>
        <p:nvGrpSpPr>
          <p:cNvPr id="40" name="グループ化 39"/>
          <p:cNvGrpSpPr/>
          <p:nvPr/>
        </p:nvGrpSpPr>
        <p:grpSpPr>
          <a:xfrm>
            <a:off x="458034" y="4674781"/>
            <a:ext cx="2523749" cy="566929"/>
            <a:chOff x="458034" y="4674781"/>
            <a:chExt cx="2523749" cy="566929"/>
          </a:xfrm>
        </p:grpSpPr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034" y="4674781"/>
              <a:ext cx="2523749" cy="566929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672388" y="4844289"/>
              <a:ext cx="2154436" cy="3231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/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年齢 </a:t>
              </a:r>
              <a:r>
                <a:rPr lang="en-US" altLang="ja-JP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25</a:t>
              </a:r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歳～</a:t>
              </a:r>
              <a:r>
                <a:rPr lang="en-US" altLang="ja-JP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65</a:t>
              </a:r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歳</a:t>
              </a: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3172655" y="4672839"/>
            <a:ext cx="4200153" cy="566929"/>
            <a:chOff x="3172655" y="4672839"/>
            <a:chExt cx="4200153" cy="566929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2655" y="4672839"/>
              <a:ext cx="4200153" cy="566929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3324795" y="4821580"/>
              <a:ext cx="4017125" cy="3231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/>
              <a:r>
                <a:rPr lang="ja-JP" altLang="en-US" sz="18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報酬  </a:t>
              </a:r>
              <a:r>
                <a:rPr lang="en-US" altLang="ja-JP" sz="21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5,000</a:t>
              </a:r>
              <a:r>
                <a:rPr lang="ja-JP" altLang="en-US" sz="21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円～（完全出来</a:t>
              </a:r>
              <a:r>
                <a:rPr lang="ja-JP" altLang="en-US" sz="18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高制）</a:t>
              </a:r>
              <a:endParaRPr lang="ja-JP" altLang="en-US" sz="2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398196" y="5525185"/>
            <a:ext cx="2121412" cy="1648971"/>
            <a:chOff x="398196" y="5525185"/>
            <a:chExt cx="2121412" cy="1648971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196" y="5525185"/>
              <a:ext cx="2121412" cy="1648971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439983" y="5868584"/>
              <a:ext cx="2032000" cy="100027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配布していただく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情報誌はご自宅に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お届けします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2850703" y="5522997"/>
            <a:ext cx="2112268" cy="1645923"/>
            <a:chOff x="2850703" y="5522997"/>
            <a:chExt cx="2112268" cy="1645923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0703" y="5522997"/>
              <a:ext cx="2112268" cy="1645923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2939179" y="5673297"/>
              <a:ext cx="1918571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主婦の方・中高年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の方も大歓迎です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リタイヤした方の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お小遣い稼ぎにも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5272731" y="5523432"/>
            <a:ext cx="2121412" cy="1648971"/>
            <a:chOff x="5263206" y="5513907"/>
            <a:chExt cx="2121412" cy="1648971"/>
          </a:xfrm>
        </p:grpSpPr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3206" y="5513907"/>
              <a:ext cx="2121412" cy="1648971"/>
            </a:xfrm>
            <a:prstGeom prst="rect">
              <a:avLst/>
            </a:prstGeom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5316376" y="5682397"/>
              <a:ext cx="2032000" cy="13118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バイク等の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免許は不要。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ウォーキング感覚で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できるお仕事です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8671" y="7325410"/>
            <a:ext cx="2130937" cy="1648971"/>
            <a:chOff x="388671" y="7325410"/>
            <a:chExt cx="2130937" cy="1648971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71" y="7325410"/>
              <a:ext cx="2121412" cy="1648971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487608" y="7489397"/>
              <a:ext cx="2032000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配布エリアは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ご自宅周辺なので、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土地勘に自信の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ない方でも安心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2841179" y="7323759"/>
            <a:ext cx="2112268" cy="1645923"/>
            <a:chOff x="2841179" y="7323759"/>
            <a:chExt cx="2112268" cy="1645923"/>
          </a:xfrm>
        </p:grpSpPr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1179" y="7323759"/>
              <a:ext cx="2112268" cy="1645923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2945529" y="7492572"/>
              <a:ext cx="1918571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週に１回、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お好きな時間に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配布して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いただけます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5277658" y="7312710"/>
            <a:ext cx="2121412" cy="1648971"/>
            <a:chOff x="5277658" y="7312710"/>
            <a:chExt cx="2121412" cy="1648971"/>
          </a:xfrm>
        </p:grpSpPr>
        <p:pic>
          <p:nvPicPr>
            <p:cNvPr id="52" name="図 5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7658" y="7312710"/>
              <a:ext cx="2121412" cy="1648971"/>
            </a:xfrm>
            <a:prstGeom prst="rect">
              <a:avLst/>
            </a:prstGeom>
          </p:spPr>
        </p:pic>
        <p:sp>
          <p:nvSpPr>
            <p:cNvPr id="30" name="テキスト ボックス 29"/>
            <p:cNvSpPr txBox="1"/>
            <p:nvPr/>
          </p:nvSpPr>
          <p:spPr>
            <a:xfrm>
              <a:off x="5325901" y="7485057"/>
              <a:ext cx="2032000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勿論、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フルタイムを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ご希望の方もお待ち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しています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1" name="正方形/長方形 30"/>
          <p:cNvSpPr/>
          <p:nvPr/>
        </p:nvSpPr>
        <p:spPr>
          <a:xfrm>
            <a:off x="414080" y="9234738"/>
            <a:ext cx="5681234" cy="41036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ts val="3200"/>
              </a:lnSpc>
            </a:pPr>
            <a:r>
              <a:rPr lang="en-US" altLang="ja-JP" sz="2050" b="1" spc="3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2050" b="1" spc="3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お子様をお連れになっての配布はできません。</a:t>
            </a:r>
          </a:p>
        </p:txBody>
      </p:sp>
      <p:grpSp>
        <p:nvGrpSpPr>
          <p:cNvPr id="32" name="グループ化 31"/>
          <p:cNvGrpSpPr/>
          <p:nvPr/>
        </p:nvGrpSpPr>
        <p:grpSpPr>
          <a:xfrm>
            <a:off x="467559" y="9947595"/>
            <a:ext cx="2474912" cy="523220"/>
            <a:chOff x="-2294000" y="9893943"/>
            <a:chExt cx="2474912" cy="523220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85398" y="9904093"/>
              <a:ext cx="2432309" cy="502921"/>
            </a:xfrm>
            <a:prstGeom prst="rect">
              <a:avLst/>
            </a:prstGeom>
          </p:spPr>
        </p:pic>
        <p:sp>
          <p:nvSpPr>
            <p:cNvPr id="34" name="正方形/長方形 33"/>
            <p:cNvSpPr/>
            <p:nvPr/>
          </p:nvSpPr>
          <p:spPr>
            <a:xfrm>
              <a:off x="-2294000" y="9893943"/>
              <a:ext cx="247491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350" b="1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ご興味がある方は</a:t>
              </a:r>
            </a:p>
            <a:p>
              <a:r>
                <a:rPr lang="ja-JP" altLang="en-US" sz="1350" b="1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お気軽にお電話ください。</a:t>
              </a:r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3118978" y="9968570"/>
            <a:ext cx="4302085" cy="51809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en-US" altLang="zh-TW" sz="20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 TIMES </a:t>
            </a:r>
            <a:r>
              <a:rPr lang="zh-TW" altLang="en-US" sz="20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編集事務局</a:t>
            </a:r>
            <a:endParaRPr lang="en-US" altLang="zh-TW" sz="20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200"/>
              </a:spcBef>
            </a:pP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東京都江東区豊洲３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Tel.03-1234-1111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18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</a:t>
            </a:r>
            <a:endParaRPr lang="ja-JP" altLang="en-US" sz="1200" b="1" dirty="0">
              <a:solidFill>
                <a:srgbClr val="6633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314" y="8734878"/>
            <a:ext cx="1466091" cy="145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243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2017-01-20T02:55:19Z</dcterms:created>
  <dcterms:modified xsi:type="dcterms:W3CDTF">2017-02-24T02:05:58Z</dcterms:modified>
</cp:coreProperties>
</file>