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77531E"/>
    <a:srgbClr val="C8152D"/>
    <a:srgbClr val="CC0000"/>
    <a:srgbClr val="CC3300"/>
    <a:srgbClr val="663300"/>
    <a:srgbClr val="996633"/>
    <a:srgbClr val="FFFFE1"/>
    <a:srgbClr val="FFFFCC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9571309"/>
            <a:ext cx="7775464" cy="1331979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7" y="6063652"/>
            <a:ext cx="1822708" cy="111557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703" y="5307169"/>
            <a:ext cx="2304293" cy="1874524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23" y="5304363"/>
            <a:ext cx="2304293" cy="1874524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88" y="428721"/>
            <a:ext cx="3477775" cy="171907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21708" y="510307"/>
            <a:ext cx="3539430" cy="166199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r>
              <a:rPr lang="ja-JP" altLang="en-US" sz="3600" b="1" spc="-5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ホール・キッチン</a:t>
            </a:r>
            <a:endParaRPr lang="en-US" altLang="ja-JP" sz="3600" b="1" spc="-5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8000"/>
              </a:lnSpc>
            </a:pPr>
            <a:r>
              <a:rPr lang="ja-JP" altLang="en-US" sz="7200" b="1" spc="-5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スタッフ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6630" y="5662632"/>
            <a:ext cx="2065945" cy="14003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勤務地</a:t>
            </a:r>
            <a:endParaRPr lang="en-US" altLang="ja-JP" sz="27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/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居酒屋</a:t>
            </a:r>
          </a:p>
          <a:p>
            <a:pPr algn="ctr" fontAlgn="ctr"/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あすくる</a:t>
            </a:r>
            <a:endParaRPr kumimoji="1"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36900" y="5689810"/>
            <a:ext cx="1993900" cy="131318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>
              <a:lnSpc>
                <a:spcPts val="2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時給</a:t>
            </a:r>
            <a:endParaRPr lang="en-US" altLang="ja-JP" sz="27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ase">
              <a:lnSpc>
                <a:spcPts val="6000"/>
              </a:lnSpc>
            </a:pPr>
            <a:r>
              <a:rPr lang="en-US" altLang="ja-JP" sz="6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 panose="020B0604030504040204" pitchFamily="50" charset="-128"/>
              </a:rPr>
              <a:t>900</a:t>
            </a:r>
            <a:r>
              <a:rPr lang="ja-JP" altLang="en-US" sz="2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r>
              <a:rPr lang="en-US" altLang="ja-JP" sz="2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</a:t>
            </a:r>
          </a:p>
          <a:p>
            <a:pPr algn="ctr" fontAlgn="ctr"/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昇給制度有り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11363" y="6369646"/>
            <a:ext cx="1778437" cy="70788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年齢・経験</a:t>
            </a:r>
          </a:p>
          <a:p>
            <a:pPr algn="ctr" fontAlgn="ctr"/>
            <a:r>
              <a:rPr lang="ja-JP" altLang="en-US" sz="2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不問</a:t>
            </a:r>
            <a:endParaRPr kumimoji="1" lang="ja-JP" altLang="en-US" sz="2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475042" y="7520259"/>
            <a:ext cx="780290" cy="789434"/>
            <a:chOff x="-1036258" y="7342459"/>
            <a:chExt cx="780290" cy="789434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36258" y="7342459"/>
              <a:ext cx="780290" cy="789434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-1027113" y="7557640"/>
              <a:ext cx="762000" cy="35907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2800"/>
                </a:lnSpc>
              </a:pPr>
              <a:r>
                <a:rPr lang="ja-JP" altLang="en-US" sz="2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  <a:endParaRPr kumimoji="1" lang="ja-JP" altLang="en-US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032780" y="7507559"/>
            <a:ext cx="780290" cy="789434"/>
            <a:chOff x="-1036258" y="7342459"/>
            <a:chExt cx="780290" cy="789434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36258" y="7342459"/>
              <a:ext cx="780290" cy="789434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-1027113" y="7557640"/>
              <a:ext cx="762000" cy="35907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2800"/>
                </a:lnSpc>
              </a:pPr>
              <a:r>
                <a:rPr kumimoji="1" lang="ja-JP" altLang="en-US" sz="2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休日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75042" y="8523559"/>
            <a:ext cx="780290" cy="789434"/>
            <a:chOff x="-1036258" y="7342459"/>
            <a:chExt cx="780290" cy="789434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36258" y="7342459"/>
              <a:ext cx="780290" cy="789434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-1027113" y="7557640"/>
              <a:ext cx="762000" cy="35907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2800"/>
                </a:lnSpc>
              </a:pPr>
              <a:r>
                <a:rPr kumimoji="1" lang="ja-JP" altLang="en-US" sz="2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年齢</a:t>
              </a: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032780" y="8510859"/>
            <a:ext cx="780290" cy="789434"/>
            <a:chOff x="-1036258" y="7342459"/>
            <a:chExt cx="780290" cy="789434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36258" y="7342459"/>
              <a:ext cx="780290" cy="789434"/>
            </a:xfrm>
            <a:prstGeom prst="rect">
              <a:avLst/>
            </a:prstGeom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-1027113" y="7557640"/>
              <a:ext cx="762000" cy="35907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2800"/>
                </a:lnSpc>
              </a:pPr>
              <a:r>
                <a:rPr kumimoji="1" lang="ja-JP" altLang="en-US" sz="2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待遇</a:t>
              </a: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1359985" y="7523588"/>
            <a:ext cx="2527803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2400" b="1" spc="-3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１７</a:t>
            </a:r>
            <a:r>
              <a:rPr lang="en-US" altLang="ja-JP" sz="24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</a:t>
            </a:r>
            <a:r>
              <a:rPr lang="ja-JP" altLang="en-US" sz="2400" b="1" spc="-3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００</a:t>
            </a:r>
            <a:r>
              <a:rPr lang="en-US" altLang="ja-JP" sz="2400" b="1" spc="-3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</a:t>
            </a:r>
            <a:r>
              <a:rPr lang="ja-JP" altLang="en-US" sz="2400" b="1" spc="-3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２４</a:t>
            </a:r>
            <a:r>
              <a:rPr lang="en-US" altLang="ja-JP" sz="24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</a:t>
            </a:r>
            <a:r>
              <a:rPr lang="ja-JP" altLang="en-US" sz="2400" b="1" spc="-3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００</a:t>
            </a:r>
            <a:endParaRPr kumimoji="1" lang="ja-JP" altLang="en-US" sz="2400" b="1" spc="-3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367368" y="7867351"/>
            <a:ext cx="2238375" cy="4360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700"/>
              </a:lnSpc>
            </a:pPr>
            <a:r>
              <a:rPr lang="en-US" altLang="ja-JP" sz="1300" dirty="0">
                <a:latin typeface="+mn-ea"/>
                <a:cs typeface="メイリオ" panose="020B0604030504040204" pitchFamily="50" charset="-128"/>
              </a:rPr>
              <a:t>※</a:t>
            </a:r>
            <a:r>
              <a:rPr lang="ja-JP" altLang="en-US" sz="1300" dirty="0">
                <a:latin typeface="+mn-ea"/>
                <a:cs typeface="メイリオ" panose="020B0604030504040204" pitchFamily="50" charset="-128"/>
              </a:rPr>
              <a:t>１日４ｈ</a:t>
            </a:r>
            <a:r>
              <a:rPr lang="en-US" altLang="ja-JP" sz="1300" dirty="0">
                <a:latin typeface="+mn-ea"/>
                <a:cs typeface="メイリオ" panose="020B0604030504040204" pitchFamily="50" charset="-128"/>
              </a:rPr>
              <a:t>〜</a:t>
            </a:r>
            <a:r>
              <a:rPr lang="ja-JP" altLang="en-US" sz="1300" dirty="0" err="1">
                <a:latin typeface="+mn-ea"/>
                <a:cs typeface="メイリオ" panose="020B0604030504040204" pitchFamily="50" charset="-128"/>
              </a:rPr>
              <a:t>、</a:t>
            </a:r>
            <a:r>
              <a:rPr lang="ja-JP" altLang="en-US" sz="1300" dirty="0">
                <a:latin typeface="+mn-ea"/>
                <a:cs typeface="メイリオ" panose="020B0604030504040204" pitchFamily="50" charset="-128"/>
              </a:rPr>
              <a:t>週２日</a:t>
            </a:r>
            <a:r>
              <a:rPr lang="en-US" altLang="ja-JP" sz="1300" dirty="0">
                <a:latin typeface="+mn-ea"/>
                <a:cs typeface="メイリオ" panose="020B0604030504040204" pitchFamily="50" charset="-128"/>
              </a:rPr>
              <a:t>〜</a:t>
            </a:r>
            <a:r>
              <a:rPr lang="ja-JP" altLang="en-US" sz="1300" dirty="0">
                <a:latin typeface="+mn-ea"/>
                <a:cs typeface="メイリオ" panose="020B0604030504040204" pitchFamily="50" charset="-128"/>
              </a:rPr>
              <a:t>ＯＫ！</a:t>
            </a:r>
          </a:p>
          <a:p>
            <a:pPr fontAlgn="ctr">
              <a:lnSpc>
                <a:spcPts val="1700"/>
              </a:lnSpc>
            </a:pPr>
            <a:r>
              <a:rPr lang="en-US" altLang="ja-JP" sz="1300" dirty="0">
                <a:latin typeface="+mn-ea"/>
                <a:cs typeface="メイリオ" panose="020B0604030504040204" pitchFamily="50" charset="-128"/>
              </a:rPr>
              <a:t>※</a:t>
            </a:r>
            <a:r>
              <a:rPr lang="ja-JP" altLang="en-US" sz="1300" dirty="0">
                <a:latin typeface="+mn-ea"/>
                <a:cs typeface="メイリオ" panose="020B0604030504040204" pitchFamily="50" charset="-128"/>
              </a:rPr>
              <a:t>土・日勤務できる方大歓迎！</a:t>
            </a:r>
            <a:endParaRPr kumimoji="1" lang="ja-JP" altLang="en-US" sz="1300" dirty="0"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67369" y="8537387"/>
            <a:ext cx="2423582" cy="7694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3000"/>
              </a:lnSpc>
            </a:pPr>
            <a:r>
              <a:rPr lang="zh-TW" altLang="en-US" sz="24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  <a:r>
              <a:rPr lang="zh-TW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８歳</a:t>
            </a:r>
            <a:r>
              <a:rPr lang="en-US" altLang="zh-TW" sz="24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</a:t>
            </a:r>
            <a:r>
              <a:rPr lang="zh-TW" altLang="en-US" sz="24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５</a:t>
            </a:r>
            <a:r>
              <a:rPr lang="zh-TW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０歳位</a:t>
            </a:r>
          </a:p>
          <a:p>
            <a:pPr fontAlgn="ctr">
              <a:lnSpc>
                <a:spcPts val="3000"/>
              </a:lnSpc>
            </a:pPr>
            <a:r>
              <a:rPr lang="zh-TW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男女不問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56390" y="8538743"/>
            <a:ext cx="1848270" cy="7694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3000"/>
              </a:lnSpc>
            </a:pPr>
            <a:r>
              <a:rPr lang="zh-TW" altLang="en-US" sz="24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交通費支給、</a:t>
            </a:r>
          </a:p>
          <a:p>
            <a:pPr fontAlgn="ctr">
              <a:lnSpc>
                <a:spcPts val="3000"/>
              </a:lnSpc>
            </a:pPr>
            <a:r>
              <a:rPr lang="zh-TW" altLang="en-US" sz="24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制服貸与</a:t>
            </a:r>
            <a:endParaRPr kumimoji="1" lang="ja-JP" altLang="en-US" sz="2400" b="1" spc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933530" y="7483600"/>
            <a:ext cx="2579790" cy="7001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30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シフト</a:t>
            </a:r>
            <a:r>
              <a:rPr lang="zh-TW" altLang="en-US" sz="30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制</a:t>
            </a:r>
            <a:endParaRPr lang="en-US" altLang="zh-TW" sz="3000" b="1" spc="-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>
              <a:spcBef>
                <a:spcPts val="300"/>
              </a:spcBef>
            </a:pPr>
            <a:r>
              <a:rPr lang="ja-JP" altLang="en-US" sz="1300" b="1" spc="-7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★学生、フリーター、既婚者歓迎</a:t>
            </a:r>
            <a:endParaRPr kumimoji="1" lang="ja-JP" altLang="en-US" sz="1300" b="1" spc="-7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467422" y="9794714"/>
            <a:ext cx="2313437" cy="266373"/>
            <a:chOff x="467422" y="9794714"/>
            <a:chExt cx="2313437" cy="266373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422" y="9798958"/>
              <a:ext cx="2313437" cy="262129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569490" y="9794714"/>
              <a:ext cx="2125108" cy="2616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ja-JP" altLang="en-US" sz="1700" dirty="0">
                  <a:solidFill>
                    <a:srgbClr val="FF6699"/>
                  </a:solidFill>
                  <a:latin typeface="+mj-ea"/>
                  <a:ea typeface="+mj-ea"/>
                  <a:cs typeface="メイリオ" panose="020B0604030504040204" pitchFamily="50" charset="-128"/>
                </a:rPr>
                <a:t>ご応募＆お問い合わせ</a:t>
              </a:r>
              <a:endParaRPr kumimoji="1" lang="ja-JP" altLang="en-US" sz="1700" dirty="0">
                <a:solidFill>
                  <a:srgbClr val="FF6699"/>
                </a:solidFill>
                <a:latin typeface="+mj-ea"/>
                <a:ea typeface="+mj-ea"/>
                <a:cs typeface="メイリオ" panose="020B0604030504040204" pitchFamily="50" charset="-128"/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465900" y="10137756"/>
            <a:ext cx="2314959" cy="2308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450" spc="-30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まずは気軽にお電話下さい。</a:t>
            </a:r>
            <a:endParaRPr kumimoji="1" lang="ja-JP" altLang="en-US" sz="1450" spc="-30" dirty="0">
              <a:solidFill>
                <a:schemeClr val="bg1"/>
              </a:solidFill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66111" y="9805355"/>
            <a:ext cx="4130040" cy="2539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spc="-5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■電話後、履歴書（写貼）をご持参ください。</a:t>
            </a:r>
            <a:endParaRPr kumimoji="1" lang="ja-JP" altLang="en-US" sz="1600" spc="-5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69920" y="10013960"/>
            <a:ext cx="3169920" cy="52322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1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</a:t>
            </a:r>
            <a:r>
              <a:rPr lang="en-US" altLang="ja-JP" sz="17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3400" b="1" spc="-80" dirty="0">
                <a:solidFill>
                  <a:schemeClr val="bg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  <a:endParaRPr kumimoji="1" lang="ja-JP" altLang="en-US" sz="3400" b="1" spc="-80" dirty="0">
              <a:solidFill>
                <a:schemeClr val="bg1"/>
              </a:solidFill>
              <a:latin typeface="Century Gothic" panose="020B0502020202020204" pitchFamily="34" charset="0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347460" y="10300290"/>
            <a:ext cx="1104900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zh-CN" altLang="en-US" sz="900" spc="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メイリオ" panose="020B0604030504040204" pitchFamily="50" charset="-128"/>
              </a:rPr>
              <a:t>（担当：明日　来男）</a:t>
            </a:r>
            <a:endParaRPr kumimoji="1" lang="ja-JP" altLang="en-US" sz="900" spc="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30" y="2252490"/>
            <a:ext cx="6775718" cy="295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203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HGP明朝E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2017-02-24T02:09:04Z</dcterms:modified>
</cp:coreProperties>
</file>