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77531E"/>
    <a:srgbClr val="FFFFFF"/>
    <a:srgbClr val="C8152D"/>
    <a:srgbClr val="CC0000"/>
    <a:srgbClr val="CC3300"/>
    <a:srgbClr val="663300"/>
    <a:srgbClr val="996633"/>
    <a:srgbClr val="FFFFE1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" y="16768"/>
            <a:ext cx="7772400" cy="9490797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05" y="7405301"/>
            <a:ext cx="3925832" cy="1216154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" y="5704499"/>
            <a:ext cx="3925832" cy="1338075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0" y="495225"/>
            <a:ext cx="7775575" cy="75600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" y="1267719"/>
            <a:ext cx="4203201" cy="4011176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943898" y="494513"/>
            <a:ext cx="5840360" cy="749812"/>
          </a:xfrm>
          <a:prstGeom prst="rect">
            <a:avLst/>
          </a:prstGeom>
        </p:spPr>
        <p:txBody>
          <a:bodyPr wrap="square" lIns="0" tIns="72000" rIns="0" bIns="0" anchor="ctr" anchorCtr="0">
            <a:spAutoFit/>
          </a:bodyPr>
          <a:lstStyle/>
          <a:p>
            <a:pPr algn="ctr" fontAlgn="ctr"/>
            <a:r>
              <a:rPr lang="ja-JP" altLang="en-US" sz="4400" b="1" dirty="0">
                <a:solidFill>
                  <a:srgbClr val="FF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アスクル整骨院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5991" y="1270658"/>
            <a:ext cx="2878147" cy="3313041"/>
          </a:xfrm>
          <a:prstGeom prst="rect">
            <a:avLst/>
          </a:prstGeom>
          <a:noFill/>
        </p:spPr>
        <p:txBody>
          <a:bodyPr wrap="square" lIns="0" tIns="360000" rIns="0" bIns="0" rtlCol="0" anchor="ctr" anchorCtr="0">
            <a:spAutoFit/>
          </a:bodyPr>
          <a:lstStyle/>
          <a:p>
            <a:pPr algn="ctr" fontAlgn="ctr">
              <a:lnSpc>
                <a:spcPts val="11500"/>
              </a:lnSpc>
            </a:pPr>
            <a:r>
              <a:rPr lang="ja-JP" altLang="en-US" sz="1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新規</a:t>
            </a:r>
          </a:p>
          <a:p>
            <a:pPr algn="ctr" fontAlgn="ctr">
              <a:lnSpc>
                <a:spcPts val="11500"/>
              </a:lnSpc>
            </a:pPr>
            <a:r>
              <a:rPr lang="ja-JP" altLang="en-US" sz="1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開院</a:t>
            </a:r>
            <a:endParaRPr kumimoji="1" lang="ja-JP" altLang="en-US" sz="11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3577896" y="1969886"/>
            <a:ext cx="1088138" cy="1060706"/>
            <a:chOff x="-1881424" y="2587323"/>
            <a:chExt cx="1088138" cy="1060706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881424" y="2587323"/>
              <a:ext cx="1088138" cy="1060706"/>
            </a:xfrm>
            <a:prstGeom prst="rect">
              <a:avLst/>
            </a:prstGeom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-1743755" y="2808617"/>
              <a:ext cx="812800" cy="61811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600"/>
                </a:lnSpc>
              </a:pPr>
              <a:r>
                <a:rPr lang="ja-JP" altLang="en-US" sz="1400" dirty="0">
                  <a:latin typeface="+mj-ea"/>
                  <a:ea typeface="+mj-ea"/>
                  <a:cs typeface="メイリオ" panose="020B0604030504040204" pitchFamily="50" charset="-128"/>
                </a:rPr>
                <a:t>頭痛</a:t>
              </a:r>
            </a:p>
            <a:p>
              <a:pPr algn="ctr" fontAlgn="ctr">
                <a:lnSpc>
                  <a:spcPts val="1600"/>
                </a:lnSpc>
              </a:pPr>
              <a:r>
                <a:rPr lang="ja-JP" altLang="en-US" sz="1400" dirty="0">
                  <a:latin typeface="+mj-ea"/>
                  <a:ea typeface="+mj-ea"/>
                  <a:cs typeface="メイリオ" panose="020B0604030504040204" pitchFamily="50" charset="-128"/>
                </a:rPr>
                <a:t>不眠</a:t>
              </a:r>
            </a:p>
            <a:p>
              <a:pPr algn="ctr" fontAlgn="ctr">
                <a:lnSpc>
                  <a:spcPts val="1600"/>
                </a:lnSpc>
              </a:pPr>
              <a:r>
                <a:rPr lang="ja-JP" altLang="en-US" sz="1400" dirty="0">
                  <a:latin typeface="+mj-ea"/>
                  <a:ea typeface="+mj-ea"/>
                  <a:cs typeface="メイリオ" panose="020B0604030504040204" pitchFamily="50" charset="-128"/>
                </a:rPr>
                <a:t>目の疲れ</a:t>
              </a:r>
              <a:endParaRPr kumimoji="1" lang="ja-JP" altLang="en-US" sz="1400" dirty="0">
                <a:latin typeface="+mj-ea"/>
                <a:ea typeface="+mj-ea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5900183" y="1573743"/>
            <a:ext cx="1088138" cy="1060706"/>
            <a:chOff x="-1881424" y="2587323"/>
            <a:chExt cx="1088138" cy="1060706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881424" y="2587323"/>
              <a:ext cx="1088138" cy="1060706"/>
            </a:xfrm>
            <a:prstGeom prst="rect">
              <a:avLst/>
            </a:prstGeom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-1743755" y="2808617"/>
              <a:ext cx="812800" cy="61811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600"/>
                </a:lnSpc>
              </a:pPr>
              <a:r>
                <a:rPr lang="ja-JP" altLang="en-US" sz="1400" dirty="0">
                  <a:latin typeface="+mj-ea"/>
                  <a:ea typeface="+mj-ea"/>
                  <a:cs typeface="メイリオ" panose="020B0604030504040204" pitchFamily="50" charset="-128"/>
                </a:rPr>
                <a:t>四十肩</a:t>
              </a:r>
            </a:p>
            <a:p>
              <a:pPr algn="ctr" fontAlgn="ctr">
                <a:lnSpc>
                  <a:spcPts val="1600"/>
                </a:lnSpc>
              </a:pPr>
              <a:r>
                <a:rPr lang="ja-JP" altLang="en-US" sz="1400" dirty="0">
                  <a:latin typeface="+mj-ea"/>
                  <a:ea typeface="+mj-ea"/>
                  <a:cs typeface="メイリオ" panose="020B0604030504040204" pitchFamily="50" charset="-128"/>
                </a:rPr>
                <a:t>肩こり</a:t>
              </a:r>
            </a:p>
            <a:p>
              <a:pPr algn="ctr" fontAlgn="ctr">
                <a:lnSpc>
                  <a:spcPts val="1600"/>
                </a:lnSpc>
              </a:pPr>
              <a:r>
                <a:rPr lang="ja-JP" altLang="en-US" sz="1400" dirty="0">
                  <a:latin typeface="+mj-ea"/>
                  <a:ea typeface="+mj-ea"/>
                  <a:cs typeface="メイリオ" panose="020B0604030504040204" pitchFamily="50" charset="-128"/>
                </a:rPr>
                <a:t>しびれ</a:t>
              </a:r>
              <a:endParaRPr kumimoji="1" lang="ja-JP" altLang="en-US" sz="1400" dirty="0">
                <a:latin typeface="+mj-ea"/>
                <a:ea typeface="+mj-ea"/>
                <a:cs typeface="メイリオ" panose="020B0604030504040204" pitchFamily="50" charset="-128"/>
              </a:endParaRPr>
            </a:p>
          </p:txBody>
        </p:sp>
      </p:grpSp>
      <p:sp>
        <p:nvSpPr>
          <p:cNvPr id="14" name="正方形/長方形 13"/>
          <p:cNvSpPr/>
          <p:nvPr/>
        </p:nvSpPr>
        <p:spPr>
          <a:xfrm>
            <a:off x="4825288" y="7382278"/>
            <a:ext cx="2448000" cy="144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6415224" y="3853861"/>
            <a:ext cx="1088138" cy="1060706"/>
            <a:chOff x="-1881424" y="2587323"/>
            <a:chExt cx="1088138" cy="1060706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881424" y="2587323"/>
              <a:ext cx="1088138" cy="1060706"/>
            </a:xfrm>
            <a:prstGeom prst="rect">
              <a:avLst/>
            </a:prstGeom>
          </p:spPr>
        </p:pic>
        <p:sp>
          <p:nvSpPr>
            <p:cNvPr id="17" name="テキスト ボックス 16"/>
            <p:cNvSpPr txBox="1"/>
            <p:nvPr/>
          </p:nvSpPr>
          <p:spPr>
            <a:xfrm>
              <a:off x="-1743755" y="2911209"/>
              <a:ext cx="812800" cy="41293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600"/>
                </a:lnSpc>
              </a:pPr>
              <a:r>
                <a:rPr lang="ja-JP" altLang="en-US" sz="1400" dirty="0">
                  <a:latin typeface="+mj-ea"/>
                  <a:ea typeface="+mj-ea"/>
                  <a:cs typeface="メイリオ" panose="020B0604030504040204" pitchFamily="50" charset="-128"/>
                </a:rPr>
                <a:t>腰痛</a:t>
              </a:r>
            </a:p>
            <a:p>
              <a:pPr algn="ctr" fontAlgn="ctr">
                <a:lnSpc>
                  <a:spcPts val="1600"/>
                </a:lnSpc>
              </a:pPr>
              <a:r>
                <a:rPr lang="ja-JP" altLang="en-US" sz="1400" dirty="0">
                  <a:latin typeface="+mj-ea"/>
                  <a:ea typeface="+mj-ea"/>
                  <a:cs typeface="メイリオ" panose="020B0604030504040204" pitchFamily="50" charset="-128"/>
                </a:rPr>
                <a:t>ぎっくり腰</a:t>
              </a:r>
              <a:endParaRPr kumimoji="1" lang="ja-JP" altLang="en-US" sz="1400" dirty="0">
                <a:latin typeface="+mj-ea"/>
                <a:ea typeface="+mj-ea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3563290" y="4431027"/>
            <a:ext cx="1088138" cy="1060706"/>
            <a:chOff x="-1881424" y="2587323"/>
            <a:chExt cx="1088138" cy="1060706"/>
          </a:xfrm>
        </p:grpSpPr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881424" y="2587323"/>
              <a:ext cx="1088138" cy="1060706"/>
            </a:xfrm>
            <a:prstGeom prst="rect">
              <a:avLst/>
            </a:prstGeom>
          </p:spPr>
        </p:pic>
        <p:sp>
          <p:nvSpPr>
            <p:cNvPr id="20" name="テキスト ボックス 19"/>
            <p:cNvSpPr txBox="1"/>
            <p:nvPr/>
          </p:nvSpPr>
          <p:spPr>
            <a:xfrm>
              <a:off x="-1743755" y="2911209"/>
              <a:ext cx="812800" cy="41293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600"/>
                </a:lnSpc>
              </a:pPr>
              <a:r>
                <a:rPr lang="ja-JP" altLang="en-US" sz="1400" dirty="0">
                  <a:latin typeface="+mj-ea"/>
                  <a:ea typeface="+mj-ea"/>
                  <a:cs typeface="メイリオ" panose="020B0604030504040204" pitchFamily="50" charset="-128"/>
                </a:rPr>
                <a:t>胃痛</a:t>
              </a:r>
            </a:p>
            <a:p>
              <a:pPr algn="ctr" fontAlgn="ctr">
                <a:lnSpc>
                  <a:spcPts val="1600"/>
                </a:lnSpc>
              </a:pPr>
              <a:r>
                <a:rPr lang="ja-JP" altLang="en-US" sz="1400" dirty="0">
                  <a:latin typeface="+mj-ea"/>
                  <a:ea typeface="+mj-ea"/>
                  <a:cs typeface="メイリオ" panose="020B0604030504040204" pitchFamily="50" charset="-128"/>
                </a:rPr>
                <a:t>食欲不振</a:t>
              </a:r>
              <a:endParaRPr kumimoji="1" lang="ja-JP" altLang="en-US" sz="1400" dirty="0">
                <a:latin typeface="+mj-ea"/>
                <a:ea typeface="+mj-ea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6168478" y="5617667"/>
            <a:ext cx="1088138" cy="1060706"/>
            <a:chOff x="-1881424" y="2587323"/>
            <a:chExt cx="1088138" cy="1060706"/>
          </a:xfrm>
        </p:grpSpPr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881424" y="2587323"/>
              <a:ext cx="1088138" cy="1060706"/>
            </a:xfrm>
            <a:prstGeom prst="rect">
              <a:avLst/>
            </a:prstGeom>
          </p:spPr>
        </p:pic>
        <p:sp>
          <p:nvSpPr>
            <p:cNvPr id="23" name="テキスト ボックス 22"/>
            <p:cNvSpPr txBox="1"/>
            <p:nvPr/>
          </p:nvSpPr>
          <p:spPr>
            <a:xfrm>
              <a:off x="-1743755" y="2911209"/>
              <a:ext cx="812800" cy="412934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>
                <a:lnSpc>
                  <a:spcPts val="1600"/>
                </a:lnSpc>
              </a:pPr>
              <a:r>
                <a:rPr lang="ja-JP" altLang="en-US" sz="1400" dirty="0">
                  <a:latin typeface="+mj-ea"/>
                  <a:ea typeface="+mj-ea"/>
                  <a:cs typeface="メイリオ" panose="020B0604030504040204" pitchFamily="50" charset="-128"/>
                </a:rPr>
                <a:t>痛み</a:t>
              </a:r>
            </a:p>
            <a:p>
              <a:pPr algn="ctr" fontAlgn="ctr">
                <a:lnSpc>
                  <a:spcPts val="1600"/>
                </a:lnSpc>
              </a:pPr>
              <a:r>
                <a:rPr lang="en-US" altLang="ja-JP" sz="1400" dirty="0">
                  <a:latin typeface="+mj-ea"/>
                  <a:ea typeface="+mj-ea"/>
                  <a:cs typeface="メイリオ" panose="020B0604030504040204" pitchFamily="50" charset="-128"/>
                </a:rPr>
                <a:t>O</a:t>
              </a:r>
              <a:r>
                <a:rPr lang="ja-JP" altLang="en-US" sz="1400" dirty="0">
                  <a:latin typeface="+mj-ea"/>
                  <a:ea typeface="+mj-ea"/>
                  <a:cs typeface="メイリオ" panose="020B0604030504040204" pitchFamily="50" charset="-128"/>
                </a:rPr>
                <a:t>脚</a:t>
              </a:r>
              <a:endParaRPr kumimoji="1" lang="ja-JP" altLang="en-US" sz="1400" dirty="0">
                <a:latin typeface="+mj-ea"/>
                <a:ea typeface="+mj-ea"/>
                <a:cs typeface="メイリオ" panose="020B0604030504040204" pitchFamily="50" charset="-128"/>
              </a:endParaRPr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485775" y="5844639"/>
            <a:ext cx="3876675" cy="103874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>
              <a:lnSpc>
                <a:spcPts val="2700"/>
              </a:lnSpc>
            </a:pPr>
            <a:r>
              <a:rPr lang="ja-JP" altLang="en-US" sz="2000" b="1" spc="-600" dirty="0">
                <a:solidFill>
                  <a:srgbClr val="77531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首・肩・</a:t>
            </a:r>
            <a:r>
              <a:rPr lang="ja-JP" altLang="en-US" sz="2000" b="1" dirty="0">
                <a:solidFill>
                  <a:srgbClr val="77531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腰の痛み</a:t>
            </a:r>
            <a:r>
              <a:rPr lang="ja-JP" altLang="en-US" sz="2000" b="1" spc="-600" dirty="0">
                <a:solidFill>
                  <a:srgbClr val="77531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</a:t>
            </a:r>
          </a:p>
          <a:p>
            <a:pPr algn="ctr" fontAlgn="ctr">
              <a:lnSpc>
                <a:spcPts val="2700"/>
              </a:lnSpc>
            </a:pPr>
            <a:r>
              <a:rPr lang="ja-JP" altLang="en-US" sz="2000" b="1" spc="-100" dirty="0">
                <a:solidFill>
                  <a:srgbClr val="77531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骨盤の歪み、スポーツ障害等</a:t>
            </a:r>
          </a:p>
          <a:p>
            <a:pPr algn="ctr" fontAlgn="ctr">
              <a:lnSpc>
                <a:spcPts val="2700"/>
              </a:lnSpc>
            </a:pPr>
            <a:r>
              <a:rPr lang="ja-JP" altLang="en-US" sz="2000" b="1" dirty="0">
                <a:solidFill>
                  <a:srgbClr val="77531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御身体の悩みを解決いたしま</a:t>
            </a:r>
            <a:r>
              <a:rPr lang="ja-JP" altLang="en-US" sz="2000" b="1" spc="-600" dirty="0">
                <a:solidFill>
                  <a:srgbClr val="77531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す！</a:t>
            </a:r>
            <a:endParaRPr kumimoji="1" lang="ja-JP" altLang="en-US" sz="2000" b="1" spc="-600" dirty="0">
              <a:solidFill>
                <a:srgbClr val="77531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794251" y="8853018"/>
            <a:ext cx="2483800" cy="35907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>
              <a:lnSpc>
                <a:spcPts val="1400"/>
              </a:lnSpc>
            </a:pPr>
            <a:r>
              <a: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※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国道沿い、コンビニのとなりです。</a:t>
            </a:r>
          </a:p>
          <a:p>
            <a:pPr fontAlgn="ctr"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　駐車場</a:t>
            </a:r>
            <a:r>
              <a:rPr lang="ja-JP" altLang="en-US" sz="1100" spc="3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有</a:t>
            </a:r>
            <a:r>
              <a:rPr lang="en-US" altLang="ja-JP" sz="1100" spc="3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2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メイリオ" panose="020B0604030504040204" pitchFamily="50" charset="-128"/>
              </a:rPr>
              <a:t>台あり。</a:t>
            </a:r>
            <a:endParaRPr kumimoji="1" lang="ja-JP" altLang="en-US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497205" y="8674414"/>
            <a:ext cx="3886200" cy="53091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r>
              <a:rPr lang="en-US" altLang="ja-JP" sz="1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1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平日</a:t>
            </a:r>
            <a:r>
              <a:rPr lang="ja-JP" altLang="en-US" sz="1900" spc="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は</a:t>
            </a:r>
            <a:r>
              <a:rPr lang="en-US" altLang="ja-JP" sz="1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20:0</a:t>
            </a:r>
            <a:r>
              <a:rPr lang="en-US" altLang="ja-JP" sz="1900" spc="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</a:t>
            </a:r>
            <a:r>
              <a:rPr lang="ja-JP" altLang="en-US" sz="1900" dirty="0" err="1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まで</a:t>
            </a:r>
            <a:r>
              <a:rPr lang="ja-JP" altLang="en-US" sz="1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受付</a:t>
            </a:r>
            <a:endParaRPr lang="en-US" altLang="ja-JP" sz="1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spcBef>
                <a:spcPts val="300"/>
              </a:spcBef>
            </a:pPr>
            <a:r>
              <a:rPr lang="en-US" altLang="ja-JP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日曜休診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74484" y="9834443"/>
            <a:ext cx="3776944" cy="61555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en-US" altLang="ja-JP" sz="4000" b="1" spc="250" dirty="0">
                <a:solidFill>
                  <a:srgbClr val="FF6600"/>
                </a:solidFill>
                <a:latin typeface="Franklin Gothic Medium" panose="020B0603020102020204" pitchFamily="34" charset="0"/>
                <a:ea typeface="メイリオ" panose="020B0604030504040204" pitchFamily="50" charset="-128"/>
                <a:cs typeface="メイリオ" panose="020B0604030504040204" pitchFamily="50" charset="-128"/>
              </a:rPr>
              <a:t>03-1234-1111</a:t>
            </a:r>
            <a:endParaRPr kumimoji="1" lang="ja-JP" altLang="en-US" sz="4000" b="1" spc="250" dirty="0">
              <a:solidFill>
                <a:srgbClr val="FF6600"/>
              </a:solidFill>
              <a:latin typeface="Franklin Gothic Medium" panose="020B0603020102020204" pitchFamily="34" charset="0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635045" y="9788947"/>
            <a:ext cx="2667000" cy="56938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 fontAlgn="ctr"/>
            <a:r>
              <a:rPr lang="zh-TW" altLang="en-US" sz="1850" b="1" dirty="0">
                <a:solidFill>
                  <a:srgbClr val="FF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〒</a:t>
            </a:r>
            <a:r>
              <a:rPr lang="en-US" altLang="zh-TW" sz="1850" b="1" dirty="0">
                <a:solidFill>
                  <a:srgbClr val="FF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135-0061</a:t>
            </a:r>
          </a:p>
          <a:p>
            <a:pPr algn="r" fontAlgn="ctr"/>
            <a:r>
              <a:rPr lang="zh-TW" altLang="en-US" sz="1850" b="1" dirty="0">
                <a:solidFill>
                  <a:srgbClr val="FF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東京都江東区豊洲</a:t>
            </a:r>
            <a:r>
              <a:rPr lang="en-US" altLang="zh-TW" sz="1850" b="1" dirty="0">
                <a:solidFill>
                  <a:srgbClr val="FF66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3-2-3</a:t>
            </a:r>
            <a:endParaRPr kumimoji="1" lang="ja-JP" altLang="en-US" sz="1850" b="1" dirty="0">
              <a:solidFill>
                <a:srgbClr val="FF66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91" y="9951561"/>
            <a:ext cx="249937" cy="548641"/>
          </a:xfrm>
          <a:prstGeom prst="rect">
            <a:avLst/>
          </a:prstGeom>
        </p:spPr>
      </p:pic>
      <p:sp>
        <p:nvSpPr>
          <p:cNvPr id="29" name="テキスト ボックス 28"/>
          <p:cNvSpPr txBox="1"/>
          <p:nvPr/>
        </p:nvSpPr>
        <p:spPr>
          <a:xfrm>
            <a:off x="472592" y="7408288"/>
            <a:ext cx="3919966" cy="118707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fontAlgn="ctr">
              <a:lnSpc>
                <a:spcPts val="2300"/>
              </a:lnSpc>
              <a:tabLst>
                <a:tab pos="403225" algn="ctr"/>
                <a:tab pos="1584325" algn="ctr"/>
                <a:tab pos="3140075" algn="ctr"/>
              </a:tabLst>
            </a:pPr>
            <a:r>
              <a:rPr lang="en-US" altLang="ja-JP" sz="1300" spc="-1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	</a:t>
            </a:r>
            <a:r>
              <a:rPr lang="ja-JP" altLang="en-US" sz="1300" spc="-1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受付時間	平　日	土曜・祝日</a:t>
            </a:r>
          </a:p>
          <a:p>
            <a:pPr fontAlgn="ctr">
              <a:lnSpc>
                <a:spcPts val="2300"/>
              </a:lnSpc>
              <a:spcBef>
                <a:spcPts val="900"/>
              </a:spcBef>
              <a:tabLst>
                <a:tab pos="403225" algn="ctr"/>
                <a:tab pos="1584325" algn="ctr"/>
                <a:tab pos="3140075" algn="ctr"/>
              </a:tabLst>
            </a:pPr>
            <a:r>
              <a:rPr lang="en-US" altLang="ja-JP" sz="13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	</a:t>
            </a:r>
            <a:r>
              <a:rPr lang="ja-JP" altLang="en-US" sz="1300" spc="-1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午　前</a:t>
            </a:r>
            <a:r>
              <a:rPr lang="ja-JP" altLang="en-US" sz="13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1300" spc="-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9</a:t>
            </a:r>
            <a:r>
              <a:rPr lang="ja-JP" altLang="en-US" sz="1300" spc="-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300" spc="-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00〜13</a:t>
            </a:r>
            <a:r>
              <a:rPr lang="ja-JP" altLang="en-US" sz="1300" spc="-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300" spc="-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00	10</a:t>
            </a:r>
            <a:r>
              <a:rPr lang="ja-JP" altLang="en-US" sz="1300" spc="-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300" spc="-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00〜12</a:t>
            </a:r>
            <a:r>
              <a:rPr lang="ja-JP" altLang="en-US" sz="1300" spc="-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300" spc="-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00</a:t>
            </a:r>
          </a:p>
          <a:p>
            <a:pPr fontAlgn="ctr">
              <a:lnSpc>
                <a:spcPts val="2300"/>
              </a:lnSpc>
              <a:spcBef>
                <a:spcPts val="700"/>
              </a:spcBef>
              <a:tabLst>
                <a:tab pos="403225" algn="ctr"/>
                <a:tab pos="1584325" algn="ctr"/>
                <a:tab pos="3140075" algn="ctr"/>
              </a:tabLst>
            </a:pPr>
            <a:r>
              <a:rPr lang="en-US" altLang="ja-JP" sz="13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	</a:t>
            </a:r>
            <a:r>
              <a:rPr lang="ja-JP" altLang="en-US" sz="1300" spc="-1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午　後</a:t>
            </a:r>
            <a:r>
              <a:rPr lang="ja-JP" altLang="en-US" sz="13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	</a:t>
            </a:r>
            <a:r>
              <a:rPr lang="en-US" altLang="ja-JP" sz="1300" spc="-8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15</a:t>
            </a:r>
            <a:r>
              <a:rPr lang="ja-JP" altLang="en-US" sz="1300" spc="-8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300" spc="-8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00〜20</a:t>
            </a:r>
            <a:r>
              <a:rPr lang="ja-JP" altLang="en-US" sz="1300" spc="-8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300" spc="-8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00	14</a:t>
            </a:r>
            <a:r>
              <a:rPr lang="ja-JP" altLang="en-US" sz="1300" spc="-8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300" spc="-8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00〜18</a:t>
            </a:r>
            <a:r>
              <a:rPr lang="ja-JP" altLang="en-US" sz="1300" spc="-8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1300" spc="-8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メイリオ" panose="020B0604030504040204" pitchFamily="50" charset="-128"/>
              </a:rPr>
              <a:t>00</a:t>
            </a:r>
            <a:endParaRPr kumimoji="1" lang="ja-JP" altLang="en-US" sz="1300" spc="-80" dirty="0">
              <a:latin typeface="HG丸ｺﾞｼｯｸM-PRO" panose="020F0600000000000000" pitchFamily="50" charset="-128"/>
              <a:ea typeface="HG丸ｺﾞｼｯｸM-PRO" panose="020F0600000000000000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324" y="1617604"/>
            <a:ext cx="2042164" cy="551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sz="20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kumimoji="1"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177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ＭＳ ゴシック</vt:lpstr>
      <vt:lpstr>メイリオ</vt:lpstr>
      <vt:lpstr>Arial</vt:lpstr>
      <vt:lpstr>Calibri</vt:lpstr>
      <vt:lpstr>Calibri Light</vt:lpstr>
      <vt:lpstr>Franklin Gothic Medium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2017-01-20T02:58:04Z</dcterms:created>
  <dcterms:modified xsi:type="dcterms:W3CDTF">2017-02-24T02:10:53Z</dcterms:modified>
</cp:coreProperties>
</file>