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946134"/>
    <a:srgbClr val="77531E"/>
    <a:srgbClr val="C8152D"/>
    <a:srgbClr val="CC0000"/>
    <a:srgbClr val="CC3300"/>
    <a:srgbClr val="663300"/>
    <a:srgbClr val="996633"/>
    <a:srgbClr val="FFFFE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図 6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74" y="279539"/>
            <a:ext cx="4114808" cy="4114808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091" y="1466541"/>
            <a:ext cx="1935484" cy="2447549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18" y="523157"/>
            <a:ext cx="1487427" cy="3465583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4290975" y="8976237"/>
            <a:ext cx="3006000" cy="14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59225" y="1364941"/>
            <a:ext cx="2878147" cy="2755045"/>
          </a:xfrm>
          <a:prstGeom prst="rect">
            <a:avLst/>
          </a:prstGeom>
          <a:noFill/>
        </p:spPr>
        <p:txBody>
          <a:bodyPr wrap="square" lIns="0" tIns="36000" rIns="0" bIns="0" rtlCol="0" anchor="ctr" anchorCtr="0">
            <a:spAutoFit/>
          </a:bodyPr>
          <a:lstStyle/>
          <a:p>
            <a:pPr algn="ctr" fontAlgn="ctr">
              <a:lnSpc>
                <a:spcPts val="10800"/>
              </a:lnSpc>
            </a:pPr>
            <a:r>
              <a:rPr lang="ja-JP" altLang="en-US" sz="108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新規</a:t>
            </a:r>
          </a:p>
          <a:p>
            <a:pPr algn="ctr" fontAlgn="ctr">
              <a:lnSpc>
                <a:spcPts val="10400"/>
              </a:lnSpc>
            </a:pPr>
            <a:r>
              <a:rPr lang="ja-JP" altLang="en-US" sz="108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開院</a:t>
            </a:r>
            <a:endParaRPr kumimoji="1" lang="ja-JP" altLang="en-US" sz="10800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52500" y="4144229"/>
            <a:ext cx="6070572" cy="13849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>
              <a:lnSpc>
                <a:spcPts val="3600"/>
              </a:lnSpc>
            </a:pPr>
            <a:r>
              <a:rPr lang="ja-JP" altLang="en-US" sz="2900" b="1" spc="-600" dirty="0">
                <a:solidFill>
                  <a:srgbClr val="94613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首・肩・</a:t>
            </a:r>
            <a:r>
              <a:rPr lang="ja-JP" altLang="en-US" sz="2900" b="1" dirty="0">
                <a:solidFill>
                  <a:srgbClr val="94613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腰の痛み</a:t>
            </a:r>
            <a:r>
              <a:rPr lang="ja-JP" altLang="en-US" sz="2900" b="1" spc="-600" dirty="0">
                <a:solidFill>
                  <a:srgbClr val="94613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lang="ja-JP" altLang="en-US" sz="2900" b="1" dirty="0">
                <a:solidFill>
                  <a:srgbClr val="94613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骨盤の歪み</a:t>
            </a:r>
            <a:endParaRPr lang="en-US" altLang="ja-JP" sz="2900" b="1" dirty="0">
              <a:solidFill>
                <a:srgbClr val="946134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3600"/>
              </a:lnSpc>
            </a:pPr>
            <a:r>
              <a:rPr lang="ja-JP" altLang="en-US" sz="2900" b="1" dirty="0">
                <a:solidFill>
                  <a:srgbClr val="94613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スポーツ障害等</a:t>
            </a:r>
          </a:p>
          <a:p>
            <a:pPr algn="ctr" fontAlgn="ctr">
              <a:lnSpc>
                <a:spcPts val="3600"/>
              </a:lnSpc>
            </a:pPr>
            <a:r>
              <a:rPr lang="ja-JP" altLang="en-US" sz="2900" b="1" dirty="0">
                <a:solidFill>
                  <a:srgbClr val="94613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御身体の悩みを解決いたします！</a:t>
            </a:r>
            <a:endParaRPr kumimoji="1" lang="ja-JP" altLang="en-US" sz="2900" b="1" dirty="0">
              <a:solidFill>
                <a:srgbClr val="946134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4337406" y="781598"/>
            <a:ext cx="2717340" cy="461665"/>
            <a:chOff x="4337406" y="781598"/>
            <a:chExt cx="2717340" cy="461665"/>
          </a:xfrm>
        </p:grpSpPr>
        <p:sp>
          <p:nvSpPr>
            <p:cNvPr id="2" name="正方形/長方形 1"/>
            <p:cNvSpPr/>
            <p:nvPr/>
          </p:nvSpPr>
          <p:spPr>
            <a:xfrm>
              <a:off x="4337406" y="781598"/>
              <a:ext cx="2713578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3000" b="1" dirty="0">
                  <a:solidFill>
                    <a:srgbClr val="C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アスクル整骨院</a:t>
              </a:r>
            </a:p>
          </p:txBody>
        </p:sp>
        <p:cxnSp>
          <p:nvCxnSpPr>
            <p:cNvPr id="7" name="直線コネクタ 6"/>
            <p:cNvCxnSpPr/>
            <p:nvPr/>
          </p:nvCxnSpPr>
          <p:spPr>
            <a:xfrm>
              <a:off x="4390746" y="1226820"/>
              <a:ext cx="2664000" cy="0"/>
            </a:xfrm>
            <a:prstGeom prst="line">
              <a:avLst/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グループ化 50"/>
          <p:cNvGrpSpPr/>
          <p:nvPr/>
        </p:nvGrpSpPr>
        <p:grpSpPr>
          <a:xfrm>
            <a:off x="2230819" y="1564559"/>
            <a:ext cx="789434" cy="780290"/>
            <a:chOff x="-927120" y="3095206"/>
            <a:chExt cx="789434" cy="780290"/>
          </a:xfrm>
        </p:grpSpPr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27120" y="3095206"/>
              <a:ext cx="789434" cy="780290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-826813" y="3196810"/>
              <a:ext cx="530122" cy="57708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四十肩</a:t>
              </a:r>
            </a:p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肩こり</a:t>
              </a:r>
            </a:p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しびれ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3578415" y="2634335"/>
            <a:ext cx="694945" cy="524257"/>
            <a:chOff x="-1258753" y="4928806"/>
            <a:chExt cx="694945" cy="524257"/>
          </a:xfrm>
        </p:grpSpPr>
        <p:pic>
          <p:nvPicPr>
            <p:cNvPr id="49" name="図 4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58753" y="4928806"/>
              <a:ext cx="694945" cy="524257"/>
            </a:xfrm>
            <a:prstGeom prst="rect">
              <a:avLst/>
            </a:prstGeom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-1174286" y="4995688"/>
              <a:ext cx="551409" cy="3904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痛み</a:t>
              </a:r>
            </a:p>
            <a:p>
              <a:pPr algn="ctr" fontAlgn="ctr">
                <a:lnSpc>
                  <a:spcPts val="1500"/>
                </a:lnSpc>
              </a:pPr>
              <a:r>
                <a:rPr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脚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1999798" y="10297957"/>
            <a:ext cx="2289907" cy="17953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>
              <a:lnSpc>
                <a:spcPts val="1400"/>
              </a:lnSpc>
            </a:pPr>
            <a:r>
              <a:rPr lang="en-US" altLang="ja-JP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国道沿い、コンビニのとなりです。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804901" y="8212662"/>
            <a:ext cx="3252523" cy="206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平日</a:t>
            </a:r>
            <a:r>
              <a:rPr lang="ja-JP" altLang="en-US" sz="1300" b="1" spc="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20:0</a:t>
            </a:r>
            <a:r>
              <a:rPr lang="en-US" altLang="ja-JP" sz="1300" b="1" spc="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ja-JP" altLang="en-US" sz="1300" b="1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まで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　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日曜休診</a:t>
            </a:r>
          </a:p>
        </p:txBody>
      </p:sp>
      <p:grpSp>
        <p:nvGrpSpPr>
          <p:cNvPr id="44" name="グループ化 43"/>
          <p:cNvGrpSpPr/>
          <p:nvPr/>
        </p:nvGrpSpPr>
        <p:grpSpPr>
          <a:xfrm>
            <a:off x="813873" y="5672018"/>
            <a:ext cx="6147829" cy="2429261"/>
            <a:chOff x="813873" y="5672018"/>
            <a:chExt cx="6147829" cy="2429261"/>
          </a:xfrm>
        </p:grpSpPr>
        <p:pic>
          <p:nvPicPr>
            <p:cNvPr id="43" name="図 4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873" y="5672018"/>
              <a:ext cx="6147829" cy="2429261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970154" y="5797671"/>
              <a:ext cx="124460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600" b="1" spc="-1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受付時間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877878" y="5797671"/>
              <a:ext cx="124460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600" b="1" spc="-1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平　日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5157596" y="5797671"/>
              <a:ext cx="124460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600" b="1" spc="-1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土曜・祝日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103087" y="6436484"/>
              <a:ext cx="985612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2100" b="1" spc="-1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午　前</a:t>
              </a:r>
              <a:endParaRPr kumimoji="1" lang="ja-JP" altLang="en-US" sz="2100" b="1" spc="-1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101056" y="7458149"/>
              <a:ext cx="985612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2100" b="1" spc="-1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午　後</a:t>
              </a:r>
              <a:endParaRPr kumimoji="1" lang="ja-JP" altLang="en-US" sz="2100" b="1" spc="-1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2471478" y="6427303"/>
              <a:ext cx="2084368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en-US" altLang="ja-JP" sz="2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9:00〜13:00</a:t>
              </a:r>
              <a:endParaRPr kumimoji="1" lang="ja-JP" altLang="en-US" sz="2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752952" y="6427303"/>
              <a:ext cx="2084368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en-US" altLang="ja-JP" sz="2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10:00〜12:00</a:t>
              </a:r>
              <a:endParaRPr kumimoji="1" lang="ja-JP" altLang="en-US" sz="2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2471478" y="7438932"/>
              <a:ext cx="2084368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en-US" altLang="ja-JP" sz="2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15:00〜20:00</a:t>
              </a:r>
              <a:endParaRPr kumimoji="1" lang="ja-JP" altLang="en-US" sz="2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4752952" y="7438932"/>
              <a:ext cx="2084368" cy="3231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en-US" altLang="ja-JP" sz="2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14:00〜18:00</a:t>
              </a:r>
              <a:endParaRPr kumimoji="1" lang="ja-JP" altLang="en-US" sz="2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465120" y="9817414"/>
            <a:ext cx="3632998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27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TEL.03-1234-1111</a:t>
            </a:r>
            <a:endParaRPr kumimoji="1" lang="ja-JP" altLang="en-US" sz="275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28747" y="8922757"/>
            <a:ext cx="3559040" cy="574961"/>
          </a:xfrm>
          <a:prstGeom prst="rect">
            <a:avLst/>
          </a:prstGeom>
        </p:spPr>
        <p:txBody>
          <a:bodyPr wrap="square" lIns="0" tIns="36000" rIns="0" bIns="0" anchor="ctr" anchorCtr="0">
            <a:spAutoFit/>
          </a:bodyPr>
          <a:lstStyle/>
          <a:p>
            <a:pPr fontAlgn="ctr">
              <a:lnSpc>
                <a:spcPts val="4200"/>
              </a:lnSpc>
            </a:pP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アスクル整骨院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61160" y="9491373"/>
            <a:ext cx="2714407" cy="30008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zh-TW" altLang="en-US" sz="1950" spc="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zh-TW" sz="1950" spc="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endParaRPr lang="ja-JP" altLang="en-US" sz="1950" spc="3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5607050" y="10172700"/>
            <a:ext cx="1710000" cy="270000"/>
            <a:chOff x="5572125" y="10172700"/>
            <a:chExt cx="1710000" cy="270000"/>
          </a:xfrm>
        </p:grpSpPr>
        <p:sp>
          <p:nvSpPr>
            <p:cNvPr id="40" name="正方形/長方形 39"/>
            <p:cNvSpPr/>
            <p:nvPr/>
          </p:nvSpPr>
          <p:spPr>
            <a:xfrm>
              <a:off x="5572125" y="10172700"/>
              <a:ext cx="1710000" cy="270000"/>
            </a:xfrm>
            <a:prstGeom prst="rect">
              <a:avLst/>
            </a:prstGeom>
            <a:solidFill>
              <a:srgbClr val="4D4D4D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5590796" y="10214329"/>
              <a:ext cx="1672658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駐車場有  </a:t>
              </a:r>
              <a:r>
                <a:rPr lang="en-US" altLang="ja-JP" sz="1400" b="1" spc="3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台有り</a:t>
              </a:r>
              <a:endPara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476885" y="2590943"/>
            <a:ext cx="935738" cy="594361"/>
            <a:chOff x="-1862858" y="2798026"/>
            <a:chExt cx="935738" cy="594361"/>
          </a:xfrm>
        </p:grpSpPr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62858" y="2798026"/>
              <a:ext cx="935738" cy="594361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-1813737" y="2864745"/>
              <a:ext cx="812800" cy="3847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腰痛</a:t>
              </a:r>
            </a:p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ギックリ腰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612867" y="604505"/>
            <a:ext cx="950978" cy="688849"/>
            <a:chOff x="-1039297" y="668005"/>
            <a:chExt cx="950978" cy="688849"/>
          </a:xfrm>
        </p:grpSpPr>
        <p:pic>
          <p:nvPicPr>
            <p:cNvPr id="45" name="図 4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39297" y="668005"/>
              <a:ext cx="950978" cy="688849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-993772" y="832768"/>
              <a:ext cx="812800" cy="38472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頭痛・不眠</a:t>
              </a:r>
            </a:p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目の疲れ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1910841" y="2399244"/>
            <a:ext cx="789434" cy="594361"/>
            <a:chOff x="-849333" y="1941032"/>
            <a:chExt cx="789434" cy="594361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49333" y="1941032"/>
              <a:ext cx="789434" cy="594361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-796522" y="2016863"/>
              <a:ext cx="716455" cy="3904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胃痛</a:t>
              </a:r>
            </a:p>
            <a:p>
              <a:pPr algn="ctr" fontAlgn="ctr">
                <a:lnSpc>
                  <a:spcPts val="15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食欲不振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55" name="図 5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745" y="736786"/>
            <a:ext cx="356617" cy="417577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92" y="1979818"/>
            <a:ext cx="441961" cy="573025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509" y="2829580"/>
            <a:ext cx="402337" cy="44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spc="-1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194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2017-01-20T02:59:05Z</dcterms:created>
  <dcterms:modified xsi:type="dcterms:W3CDTF">2017-02-24T02:12:54Z</dcterms:modified>
</cp:coreProperties>
</file>