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trictFirstAndLastChars="0" saveSubsetFonts="1">
  <p:sldMasterIdLst>
    <p:sldMasterId id="2147483676" r:id="rId1"/>
  </p:sldMasterIdLst>
  <p:notesMasterIdLst>
    <p:notesMasterId r:id="rId4"/>
  </p:notesMasterIdLst>
  <p:handoutMasterIdLst>
    <p:handoutMasterId r:id="rId5"/>
  </p:handoutMasterIdLst>
  <p:sldIdLst>
    <p:sldId id="260" r:id="rId2"/>
    <p:sldId id="261" r:id="rId3"/>
  </p:sldIdLst>
  <p:sldSz cx="7775575" cy="10907713"/>
  <p:notesSz cx="7099300" cy="10234613"/>
  <p:kinsoku lang="ja-JP" invalStChars="、。，．・：；？！゛゜ヽヾゝゞ々ー’”）〕］｝〉》」』】°‰′″℃￠％ぁぃぅぇぉっゃゅょゎァィゥェォッャュョヮヵヶ!%),.:;?]}｡｣､･ｧｨｩｪｫｬｭｮｯｰﾞﾟ" invalEndChars="‘“（〔［｛〈《「『【￥＄$([\{｢￡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24">
          <p15:clr>
            <a:srgbClr val="A4A3A4"/>
          </p15:clr>
        </p15:guide>
        <p15:guide id="2" pos="2236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3300"/>
    <a:srgbClr val="693905"/>
    <a:srgbClr val="77531E"/>
    <a:srgbClr val="C8152D"/>
    <a:srgbClr val="CC0000"/>
    <a:srgbClr val="CC3300"/>
    <a:srgbClr val="996633"/>
    <a:srgbClr val="FFFFE1"/>
    <a:srgbClr val="FFFFCC"/>
    <a:srgbClr val="EB6D9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063" autoAdjust="0"/>
    <p:restoredTop sz="99507" autoAdjust="0"/>
  </p:normalViewPr>
  <p:slideViewPr>
    <p:cSldViewPr snapToGrid="0">
      <p:cViewPr varScale="1">
        <p:scale>
          <a:sx n="50" d="100"/>
          <a:sy n="50" d="100"/>
        </p:scale>
        <p:origin x="1900" y="28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70" d="100"/>
          <a:sy n="70" d="100"/>
        </p:scale>
        <p:origin x="-2148" y="-108"/>
      </p:cViewPr>
      <p:guideLst>
        <p:guide orient="horz" pos="3224"/>
        <p:guide pos="2236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4" y="0"/>
            <a:ext cx="3076877" cy="511498"/>
          </a:xfrm>
          <a:prstGeom prst="rect">
            <a:avLst/>
          </a:prstGeom>
        </p:spPr>
        <p:txBody>
          <a:bodyPr vert="horz" lIns="89167" tIns="44584" rIns="89167" bIns="44584" rtlCol="0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4020887" y="0"/>
            <a:ext cx="3076877" cy="511498"/>
          </a:xfrm>
          <a:prstGeom prst="rect">
            <a:avLst/>
          </a:prstGeom>
        </p:spPr>
        <p:txBody>
          <a:bodyPr vert="horz" lIns="89167" tIns="44584" rIns="89167" bIns="44584" rtlCol="0"/>
          <a:lstStyle>
            <a:lvl1pPr algn="r">
              <a:defRPr sz="1100"/>
            </a:lvl1pPr>
          </a:lstStyle>
          <a:p>
            <a:fld id="{EA4C0380-2DE9-498B-B68D-60B46204BA80}" type="datetimeFigureOut">
              <a:rPr kumimoji="1" lang="ja-JP" altLang="en-US" smtClean="0"/>
              <a:t>2017/2/24</a:t>
            </a:fld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4" y="9721565"/>
            <a:ext cx="3076877" cy="511497"/>
          </a:xfrm>
          <a:prstGeom prst="rect">
            <a:avLst/>
          </a:prstGeom>
        </p:spPr>
        <p:txBody>
          <a:bodyPr vert="horz" lIns="89167" tIns="44584" rIns="89167" bIns="44584" rtlCol="0" anchor="b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4020887" y="9721565"/>
            <a:ext cx="3076877" cy="511497"/>
          </a:xfrm>
          <a:prstGeom prst="rect">
            <a:avLst/>
          </a:prstGeom>
        </p:spPr>
        <p:txBody>
          <a:bodyPr vert="horz" lIns="89167" tIns="44584" rIns="89167" bIns="44584" rtlCol="0" anchor="b"/>
          <a:lstStyle>
            <a:lvl1pPr algn="r">
              <a:defRPr sz="1100"/>
            </a:lvl1pPr>
          </a:lstStyle>
          <a:p>
            <a:fld id="{78A262EF-70DF-4926-8929-0A60A2E81DC8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8540521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6" y="2"/>
            <a:ext cx="3076363" cy="513507"/>
          </a:xfrm>
          <a:prstGeom prst="rect">
            <a:avLst/>
          </a:prstGeom>
        </p:spPr>
        <p:txBody>
          <a:bodyPr vert="horz" lIns="94750" tIns="47376" rIns="94750" bIns="47376" rtlCol="0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021300" y="2"/>
            <a:ext cx="3076363" cy="513507"/>
          </a:xfrm>
          <a:prstGeom prst="rect">
            <a:avLst/>
          </a:prstGeom>
        </p:spPr>
        <p:txBody>
          <a:bodyPr vert="horz" lIns="94750" tIns="47376" rIns="94750" bIns="47376" rtlCol="0"/>
          <a:lstStyle>
            <a:lvl1pPr algn="r">
              <a:defRPr sz="1100"/>
            </a:lvl1pPr>
          </a:lstStyle>
          <a:p>
            <a:fld id="{70F99883-74AE-4A2C-81B7-5B86A08198C0}" type="datetimeFigureOut">
              <a:rPr kumimoji="1" lang="ja-JP" altLang="en-US" smtClean="0"/>
              <a:t>2017/2/24</a:t>
            </a:fld>
            <a:endParaRPr kumimoji="1" lang="ja-JP" altLang="en-US" dirty="0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319338" y="1277938"/>
            <a:ext cx="2460625" cy="3455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750" tIns="47376" rIns="94750" bIns="47376" rtlCol="0" anchor="ctr"/>
          <a:lstStyle/>
          <a:p>
            <a:endParaRPr lang="ja-JP" altLang="en-US" dirty="0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09930" y="4925411"/>
            <a:ext cx="5679440" cy="4029878"/>
          </a:xfrm>
          <a:prstGeom prst="rect">
            <a:avLst/>
          </a:prstGeom>
        </p:spPr>
        <p:txBody>
          <a:bodyPr vert="horz" lIns="94750" tIns="47376" rIns="94750" bIns="47376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6" y="9721110"/>
            <a:ext cx="3076363" cy="513506"/>
          </a:xfrm>
          <a:prstGeom prst="rect">
            <a:avLst/>
          </a:prstGeom>
        </p:spPr>
        <p:txBody>
          <a:bodyPr vert="horz" lIns="94750" tIns="47376" rIns="94750" bIns="47376" rtlCol="0" anchor="b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021300" y="9721110"/>
            <a:ext cx="3076363" cy="513506"/>
          </a:xfrm>
          <a:prstGeom prst="rect">
            <a:avLst/>
          </a:prstGeom>
        </p:spPr>
        <p:txBody>
          <a:bodyPr vert="horz" lIns="94750" tIns="47376" rIns="94750" bIns="47376" rtlCol="0" anchor="b"/>
          <a:lstStyle>
            <a:lvl1pPr algn="r">
              <a:defRPr sz="11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2/24/2017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2/24/2017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2/24/2017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2/24/2017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2/24/2017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2/24/2017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2/24/2017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2/24/2017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2/24/2017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2/24/2017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 dirty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2/24/2017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18" Type="http://schemas.openxmlformats.org/officeDocument/2006/relationships/image" Target="../media/image17.png"/><Relationship Id="rId3" Type="http://schemas.openxmlformats.org/officeDocument/2006/relationships/image" Target="../media/image2.png"/><Relationship Id="rId21" Type="http://schemas.openxmlformats.org/officeDocument/2006/relationships/image" Target="../media/image20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17" Type="http://schemas.openxmlformats.org/officeDocument/2006/relationships/image" Target="../media/image16.png"/><Relationship Id="rId2" Type="http://schemas.openxmlformats.org/officeDocument/2006/relationships/image" Target="../media/image1.png"/><Relationship Id="rId16" Type="http://schemas.openxmlformats.org/officeDocument/2006/relationships/image" Target="../media/image15.png"/><Relationship Id="rId20" Type="http://schemas.openxmlformats.org/officeDocument/2006/relationships/image" Target="../media/image19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5" Type="http://schemas.openxmlformats.org/officeDocument/2006/relationships/image" Target="../media/image14.png"/><Relationship Id="rId23" Type="http://schemas.openxmlformats.org/officeDocument/2006/relationships/image" Target="../media/image22.png"/><Relationship Id="rId10" Type="http://schemas.openxmlformats.org/officeDocument/2006/relationships/image" Target="../media/image9.png"/><Relationship Id="rId19" Type="http://schemas.openxmlformats.org/officeDocument/2006/relationships/image" Target="../media/image18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Relationship Id="rId22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dirty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 dirty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dirty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図 3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6555"/>
            <a:ext cx="7775575" cy="6916698"/>
          </a:xfrm>
          <a:prstGeom prst="rect">
            <a:avLst/>
          </a:prstGeom>
        </p:spPr>
      </p:pic>
      <p:pic>
        <p:nvPicPr>
          <p:cNvPr id="36" name="図 3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584" y="8200442"/>
            <a:ext cx="7775575" cy="2726936"/>
          </a:xfrm>
          <a:prstGeom prst="rect">
            <a:avLst/>
          </a:prstGeom>
        </p:spPr>
      </p:pic>
      <p:pic>
        <p:nvPicPr>
          <p:cNvPr id="2" name="図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301" y="8738475"/>
            <a:ext cx="6922022" cy="1453899"/>
          </a:xfrm>
          <a:prstGeom prst="rect">
            <a:avLst/>
          </a:prstGeom>
        </p:spPr>
      </p:pic>
      <p:pic>
        <p:nvPicPr>
          <p:cNvPr id="28" name="図 2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0746" y="5367338"/>
            <a:ext cx="3057150" cy="2703582"/>
          </a:xfrm>
          <a:prstGeom prst="rect">
            <a:avLst/>
          </a:prstGeom>
        </p:spPr>
      </p:pic>
      <p:pic>
        <p:nvPicPr>
          <p:cNvPr id="27" name="図 2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318" y="5395244"/>
            <a:ext cx="3057150" cy="2703582"/>
          </a:xfrm>
          <a:prstGeom prst="rect">
            <a:avLst/>
          </a:prstGeom>
        </p:spPr>
      </p:pic>
      <p:pic>
        <p:nvPicPr>
          <p:cNvPr id="26" name="図 2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584" y="7584487"/>
            <a:ext cx="6580645" cy="1039370"/>
          </a:xfrm>
          <a:prstGeom prst="rect">
            <a:avLst/>
          </a:prstGeom>
        </p:spPr>
      </p:pic>
      <p:pic>
        <p:nvPicPr>
          <p:cNvPr id="5" name="図 4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5529" y="1936913"/>
            <a:ext cx="2209804" cy="2343917"/>
          </a:xfrm>
          <a:prstGeom prst="rect">
            <a:avLst/>
          </a:prstGeom>
        </p:spPr>
      </p:pic>
      <p:pic>
        <p:nvPicPr>
          <p:cNvPr id="4" name="図 3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3163" y="1724189"/>
            <a:ext cx="5565659" cy="3005334"/>
          </a:xfrm>
          <a:prstGeom prst="rect">
            <a:avLst/>
          </a:prstGeom>
        </p:spPr>
      </p:pic>
      <p:pic>
        <p:nvPicPr>
          <p:cNvPr id="7" name="図 6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5028" y="1884335"/>
            <a:ext cx="228600" cy="219456"/>
          </a:xfrm>
          <a:prstGeom prst="rect">
            <a:avLst/>
          </a:prstGeom>
        </p:spPr>
      </p:pic>
      <p:pic>
        <p:nvPicPr>
          <p:cNvPr id="8" name="図 7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5986" y="2103791"/>
            <a:ext cx="228600" cy="219456"/>
          </a:xfrm>
          <a:prstGeom prst="rect">
            <a:avLst/>
          </a:prstGeom>
        </p:spPr>
      </p:pic>
      <p:pic>
        <p:nvPicPr>
          <p:cNvPr id="9" name="図 8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45022" y="5067903"/>
            <a:ext cx="228600" cy="219456"/>
          </a:xfrm>
          <a:prstGeom prst="rect">
            <a:avLst/>
          </a:prstGeom>
        </p:spPr>
      </p:pic>
      <p:pic>
        <p:nvPicPr>
          <p:cNvPr id="10" name="図 9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3919" y="1719427"/>
            <a:ext cx="295657" cy="295657"/>
          </a:xfrm>
          <a:prstGeom prst="rect">
            <a:avLst/>
          </a:prstGeom>
        </p:spPr>
      </p:pic>
      <p:pic>
        <p:nvPicPr>
          <p:cNvPr id="11" name="図 10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4649" y="4486877"/>
            <a:ext cx="627889" cy="606553"/>
          </a:xfrm>
          <a:prstGeom prst="rect">
            <a:avLst/>
          </a:prstGeom>
        </p:spPr>
      </p:pic>
      <p:pic>
        <p:nvPicPr>
          <p:cNvPr id="12" name="図 11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33185" y="3854418"/>
            <a:ext cx="271273" cy="265177"/>
          </a:xfrm>
          <a:prstGeom prst="rect">
            <a:avLst/>
          </a:prstGeom>
        </p:spPr>
      </p:pic>
      <p:pic>
        <p:nvPicPr>
          <p:cNvPr id="13" name="図 12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13926" y="564189"/>
            <a:ext cx="271273" cy="265177"/>
          </a:xfrm>
          <a:prstGeom prst="rect">
            <a:avLst/>
          </a:prstGeom>
        </p:spPr>
      </p:pic>
      <p:pic>
        <p:nvPicPr>
          <p:cNvPr id="14" name="図 13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1874" y="602289"/>
            <a:ext cx="271273" cy="265177"/>
          </a:xfrm>
          <a:prstGeom prst="rect">
            <a:avLst/>
          </a:prstGeom>
        </p:spPr>
      </p:pic>
      <p:grpSp>
        <p:nvGrpSpPr>
          <p:cNvPr id="16" name="グループ化 15"/>
          <p:cNvGrpSpPr/>
          <p:nvPr/>
        </p:nvGrpSpPr>
        <p:grpSpPr>
          <a:xfrm>
            <a:off x="5638800" y="1624177"/>
            <a:ext cx="1703835" cy="1804420"/>
            <a:chOff x="5638800" y="1624177"/>
            <a:chExt cx="1703835" cy="1804420"/>
          </a:xfrm>
        </p:grpSpPr>
        <p:pic>
          <p:nvPicPr>
            <p:cNvPr id="6" name="図 5"/>
            <p:cNvPicPr>
              <a:picLocks noChangeAspect="1"/>
            </p:cNvPicPr>
            <p:nvPr/>
          </p:nvPicPr>
          <p:blipFill>
            <a:blip r:embed="rId1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638800" y="1624177"/>
              <a:ext cx="1703835" cy="1804420"/>
            </a:xfrm>
            <a:prstGeom prst="rect">
              <a:avLst/>
            </a:prstGeom>
          </p:spPr>
        </p:pic>
        <p:sp>
          <p:nvSpPr>
            <p:cNvPr id="15" name="正方形/長方形 14"/>
            <p:cNvSpPr/>
            <p:nvPr/>
          </p:nvSpPr>
          <p:spPr>
            <a:xfrm>
              <a:off x="5753100" y="2299621"/>
              <a:ext cx="1553847" cy="934478"/>
            </a:xfrm>
            <a:prstGeom prst="rect">
              <a:avLst/>
            </a:prstGeom>
          </p:spPr>
          <p:txBody>
            <a:bodyPr wrap="square" lIns="0" tIns="54000" rIns="0" bIns="0" anchor="ctr" anchorCtr="0">
              <a:spAutoFit/>
            </a:bodyPr>
            <a:lstStyle/>
            <a:p>
              <a:pPr algn="ctr"/>
              <a:r>
                <a:rPr lang="zh-TW" altLang="en-US" sz="28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無料講座</a:t>
              </a:r>
            </a:p>
            <a:p>
              <a:pPr algn="ctr"/>
              <a:r>
                <a:rPr lang="zh-TW" altLang="en-US" sz="28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開講中</a:t>
              </a:r>
              <a:r>
                <a:rPr lang="en-US" altLang="zh-TW" sz="28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!</a:t>
              </a:r>
              <a:endParaRPr lang="ja-JP" altLang="en-US" sz="28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</p:grpSp>
      <p:pic>
        <p:nvPicPr>
          <p:cNvPr id="17" name="図 16"/>
          <p:cNvPicPr>
            <a:picLocks noChangeAspect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8943" y="960027"/>
            <a:ext cx="4450089" cy="905258"/>
          </a:xfrm>
          <a:prstGeom prst="rect">
            <a:avLst/>
          </a:prstGeom>
        </p:spPr>
      </p:pic>
      <p:pic>
        <p:nvPicPr>
          <p:cNvPr id="18" name="図 17"/>
          <p:cNvPicPr>
            <a:picLocks noChangeAspect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647" y="105845"/>
            <a:ext cx="2170180" cy="859538"/>
          </a:xfrm>
          <a:prstGeom prst="rect">
            <a:avLst/>
          </a:prstGeom>
        </p:spPr>
      </p:pic>
      <p:pic>
        <p:nvPicPr>
          <p:cNvPr id="19" name="図 18"/>
          <p:cNvPicPr>
            <a:picLocks noChangeAspect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130" y="496224"/>
            <a:ext cx="2042164" cy="1237491"/>
          </a:xfrm>
          <a:prstGeom prst="rect">
            <a:avLst/>
          </a:prstGeom>
        </p:spPr>
      </p:pic>
      <p:pic>
        <p:nvPicPr>
          <p:cNvPr id="20" name="図 19"/>
          <p:cNvPicPr>
            <a:picLocks noChangeAspect="1"/>
          </p:cNvPicPr>
          <p:nvPr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61724" y="495112"/>
            <a:ext cx="2042164" cy="1234443"/>
          </a:xfrm>
          <a:prstGeom prst="rect">
            <a:avLst/>
          </a:prstGeom>
        </p:spPr>
      </p:pic>
      <p:pic>
        <p:nvPicPr>
          <p:cNvPr id="21" name="図 20"/>
          <p:cNvPicPr>
            <a:picLocks noChangeAspect="1"/>
          </p:cNvPicPr>
          <p:nvPr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90753" y="102416"/>
            <a:ext cx="2173228" cy="853442"/>
          </a:xfrm>
          <a:prstGeom prst="rect">
            <a:avLst/>
          </a:prstGeom>
        </p:spPr>
      </p:pic>
      <p:sp>
        <p:nvSpPr>
          <p:cNvPr id="22" name="正方形/長方形 21"/>
          <p:cNvSpPr/>
          <p:nvPr/>
        </p:nvSpPr>
        <p:spPr>
          <a:xfrm>
            <a:off x="1051115" y="4995279"/>
            <a:ext cx="6017708" cy="261610"/>
          </a:xfrm>
          <a:prstGeom prst="rect">
            <a:avLst/>
          </a:prstGeom>
        </p:spPr>
        <p:txBody>
          <a:bodyPr wrap="square" lIns="0" tIns="0" rIns="0" bIns="0" anchor="ctr" anchorCtr="0">
            <a:spAutoFit/>
          </a:bodyPr>
          <a:lstStyle/>
          <a:p>
            <a:r>
              <a:rPr lang="ja-JP" altLang="en-US" sz="1700" b="1" spc="40" dirty="0">
                <a:solidFill>
                  <a:srgbClr val="693905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生産者の方とお客様をつなぐ野菜のセレクトショップです。</a:t>
            </a:r>
          </a:p>
        </p:txBody>
      </p:sp>
      <p:sp>
        <p:nvSpPr>
          <p:cNvPr id="23" name="正方形/長方形 22"/>
          <p:cNvSpPr/>
          <p:nvPr/>
        </p:nvSpPr>
        <p:spPr>
          <a:xfrm>
            <a:off x="874237" y="5595938"/>
            <a:ext cx="2240437" cy="1744067"/>
          </a:xfrm>
          <a:prstGeom prst="rect">
            <a:avLst/>
          </a:prstGeom>
        </p:spPr>
        <p:txBody>
          <a:bodyPr wrap="square" lIns="0" tIns="0" rIns="0" bIns="0" anchor="ctr" anchorCtr="0">
            <a:spAutoFit/>
          </a:bodyPr>
          <a:lstStyle/>
          <a:p>
            <a:pPr algn="ctr">
              <a:lnSpc>
                <a:spcPts val="3400"/>
              </a:lnSpc>
            </a:pPr>
            <a:r>
              <a:rPr lang="ja-JP" altLang="en-US" sz="21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毎週水曜日の</a:t>
            </a:r>
          </a:p>
          <a:p>
            <a:pPr algn="ctr">
              <a:lnSpc>
                <a:spcPts val="3400"/>
              </a:lnSpc>
            </a:pPr>
            <a:r>
              <a:rPr lang="en-US" altLang="ja-JP" sz="21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11</a:t>
            </a:r>
            <a:r>
              <a:rPr lang="ja-JP" altLang="en-US" sz="21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時から</a:t>
            </a:r>
          </a:p>
          <a:p>
            <a:pPr algn="ctr">
              <a:lnSpc>
                <a:spcPts val="3400"/>
              </a:lnSpc>
            </a:pPr>
            <a:r>
              <a:rPr lang="ja-JP" altLang="en-US" sz="21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「ミニ食育講座」</a:t>
            </a:r>
          </a:p>
          <a:p>
            <a:pPr algn="ctr">
              <a:lnSpc>
                <a:spcPts val="3400"/>
              </a:lnSpc>
            </a:pPr>
            <a:r>
              <a:rPr lang="ja-JP" altLang="en-US" sz="21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を開いています。</a:t>
            </a:r>
          </a:p>
        </p:txBody>
      </p:sp>
      <p:sp>
        <p:nvSpPr>
          <p:cNvPr id="24" name="正方形/長方形 23"/>
          <p:cNvSpPr/>
          <p:nvPr/>
        </p:nvSpPr>
        <p:spPr>
          <a:xfrm>
            <a:off x="4322430" y="5595937"/>
            <a:ext cx="2889267" cy="1744067"/>
          </a:xfrm>
          <a:prstGeom prst="rect">
            <a:avLst/>
          </a:prstGeom>
        </p:spPr>
        <p:txBody>
          <a:bodyPr wrap="square" lIns="0" tIns="0" rIns="0" bIns="0" anchor="ctr" anchorCtr="0">
            <a:spAutoFit/>
          </a:bodyPr>
          <a:lstStyle/>
          <a:p>
            <a:pPr algn="ctr">
              <a:lnSpc>
                <a:spcPts val="3400"/>
              </a:lnSpc>
            </a:pPr>
            <a:r>
              <a:rPr lang="ja-JP" altLang="en-US" sz="21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毎月</a:t>
            </a:r>
          </a:p>
          <a:p>
            <a:pPr algn="ctr">
              <a:lnSpc>
                <a:spcPts val="3400"/>
              </a:lnSpc>
            </a:pPr>
            <a:r>
              <a:rPr lang="en-US" altLang="ja-JP" sz="2100" b="1" spc="-1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1</a:t>
            </a:r>
            <a:r>
              <a:rPr lang="ja-JP" altLang="en-US" sz="2100" b="1" spc="-1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日・</a:t>
            </a:r>
            <a:r>
              <a:rPr lang="en-US" altLang="ja-JP" sz="2100" b="1" spc="-1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10</a:t>
            </a:r>
            <a:r>
              <a:rPr lang="ja-JP" altLang="en-US" sz="2100" b="1" spc="-1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日・</a:t>
            </a:r>
            <a:r>
              <a:rPr lang="en-US" altLang="ja-JP" sz="2100" b="1" spc="-1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20</a:t>
            </a:r>
            <a:r>
              <a:rPr lang="ja-JP" altLang="en-US" sz="2100" b="1" spc="-1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日は</a:t>
            </a:r>
          </a:p>
          <a:p>
            <a:pPr algn="ctr">
              <a:lnSpc>
                <a:spcPts val="3400"/>
              </a:lnSpc>
            </a:pPr>
            <a:r>
              <a:rPr lang="ja-JP" altLang="en-US" sz="2100" b="1" spc="-1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「ミニクッキング講座」</a:t>
            </a:r>
          </a:p>
          <a:p>
            <a:pPr algn="ctr">
              <a:lnSpc>
                <a:spcPts val="3400"/>
              </a:lnSpc>
            </a:pPr>
            <a:r>
              <a:rPr lang="ja-JP" altLang="en-US" sz="2100" b="1" spc="-1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を開いています。</a:t>
            </a:r>
          </a:p>
        </p:txBody>
      </p:sp>
      <p:sp>
        <p:nvSpPr>
          <p:cNvPr id="25" name="正方形/長方形 24"/>
          <p:cNvSpPr/>
          <p:nvPr/>
        </p:nvSpPr>
        <p:spPr>
          <a:xfrm rot="21290730">
            <a:off x="427961" y="7917236"/>
            <a:ext cx="6075558" cy="356533"/>
          </a:xfrm>
          <a:prstGeom prst="rect">
            <a:avLst/>
          </a:prstGeom>
        </p:spPr>
        <p:txBody>
          <a:bodyPr wrap="square" lIns="0" tIns="54000" rIns="0" bIns="0" anchor="ctr" anchorCtr="0">
            <a:spAutoFit/>
          </a:bodyPr>
          <a:lstStyle/>
          <a:p>
            <a:pPr>
              <a:lnSpc>
                <a:spcPts val="2300"/>
              </a:lnSpc>
            </a:pPr>
            <a:r>
              <a:rPr lang="ja-JP" altLang="en-US" sz="2100" b="1" spc="100" dirty="0">
                <a:solidFill>
                  <a:srgbClr val="693905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どちらも無料ですのでお気軽にご来店ください。</a:t>
            </a:r>
          </a:p>
        </p:txBody>
      </p:sp>
      <p:pic>
        <p:nvPicPr>
          <p:cNvPr id="29" name="図 28"/>
          <p:cNvPicPr>
            <a:picLocks noChangeAspect="1"/>
          </p:cNvPicPr>
          <p:nvPr/>
        </p:nvPicPr>
        <p:blipFill>
          <a:blip r:embed="rId2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5526" y="7976378"/>
            <a:ext cx="1249683" cy="664465"/>
          </a:xfrm>
          <a:prstGeom prst="rect">
            <a:avLst/>
          </a:prstGeom>
        </p:spPr>
      </p:pic>
      <p:grpSp>
        <p:nvGrpSpPr>
          <p:cNvPr id="32" name="グループ化 31"/>
          <p:cNvGrpSpPr/>
          <p:nvPr/>
        </p:nvGrpSpPr>
        <p:grpSpPr>
          <a:xfrm>
            <a:off x="401624" y="8657685"/>
            <a:ext cx="3514351" cy="469393"/>
            <a:chOff x="401624" y="8657685"/>
            <a:chExt cx="3514351" cy="469393"/>
          </a:xfrm>
        </p:grpSpPr>
        <p:pic>
          <p:nvPicPr>
            <p:cNvPr id="31" name="図 30"/>
            <p:cNvPicPr>
              <a:picLocks noChangeAspect="1"/>
            </p:cNvPicPr>
            <p:nvPr/>
          </p:nvPicPr>
          <p:blipFill>
            <a:blip r:embed="rId2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1624" y="8657685"/>
              <a:ext cx="3514351" cy="469393"/>
            </a:xfrm>
            <a:prstGeom prst="rect">
              <a:avLst/>
            </a:prstGeom>
          </p:spPr>
        </p:pic>
        <p:sp>
          <p:nvSpPr>
            <p:cNvPr id="30" name="正方形/長方形 29"/>
            <p:cNvSpPr/>
            <p:nvPr/>
          </p:nvSpPr>
          <p:spPr>
            <a:xfrm>
              <a:off x="812277" y="8687022"/>
              <a:ext cx="2693045" cy="423859"/>
            </a:xfrm>
            <a:prstGeom prst="rect">
              <a:avLst/>
            </a:prstGeom>
          </p:spPr>
          <p:txBody>
            <a:bodyPr wrap="none" lIns="0" tIns="54000" rIns="0" bIns="0" anchor="ctr" anchorCtr="0">
              <a:spAutoFit/>
            </a:bodyPr>
            <a:lstStyle/>
            <a:p>
              <a:pPr fontAlgn="ctr"/>
              <a:r>
                <a:rPr lang="ja-JP" altLang="en-US" sz="2400" b="1" spc="600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アスクル青果店</a:t>
              </a:r>
            </a:p>
          </p:txBody>
        </p:sp>
      </p:grpSp>
      <p:sp>
        <p:nvSpPr>
          <p:cNvPr id="33" name="正方形/長方形 32"/>
          <p:cNvSpPr/>
          <p:nvPr/>
        </p:nvSpPr>
        <p:spPr>
          <a:xfrm>
            <a:off x="5157760" y="8898950"/>
            <a:ext cx="2052000" cy="11520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ja-JP" altLang="en-US" sz="2000" b="1" dirty="0">
                <a:solidFill>
                  <a:srgbClr val="000066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地図入る</a:t>
            </a:r>
            <a:endParaRPr kumimoji="1" lang="ja-JP" altLang="en-US" sz="2000" b="1" dirty="0">
              <a:solidFill>
                <a:srgbClr val="000066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34" name="正方形/長方形 33"/>
          <p:cNvSpPr/>
          <p:nvPr/>
        </p:nvSpPr>
        <p:spPr>
          <a:xfrm>
            <a:off x="688506" y="9184680"/>
            <a:ext cx="3750144" cy="900246"/>
          </a:xfrm>
          <a:prstGeom prst="rect">
            <a:avLst/>
          </a:prstGeom>
        </p:spPr>
        <p:txBody>
          <a:bodyPr wrap="square" lIns="0" tIns="0" rIns="0" bIns="0" anchor="ctr" anchorCtr="0">
            <a:spAutoFit/>
          </a:bodyPr>
          <a:lstStyle/>
          <a:p>
            <a:pPr>
              <a:lnSpc>
                <a:spcPct val="130000"/>
              </a:lnSpc>
            </a:pPr>
            <a:r>
              <a:rPr lang="zh-TW" altLang="en-US" sz="1500" b="1" spc="150" dirty="0">
                <a:solidFill>
                  <a:srgbClr val="6633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営業時間</a:t>
            </a:r>
            <a:r>
              <a:rPr lang="ja-JP" altLang="en-US" sz="1500" b="1" dirty="0">
                <a:solidFill>
                  <a:srgbClr val="6633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　</a:t>
            </a:r>
            <a:r>
              <a:rPr lang="en-US" altLang="zh-TW" sz="1150" b="1" dirty="0">
                <a:solidFill>
                  <a:srgbClr val="6633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10</a:t>
            </a:r>
            <a:r>
              <a:rPr lang="zh-TW" altLang="en-US" sz="1150" b="1" dirty="0">
                <a:solidFill>
                  <a:srgbClr val="6633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時</a:t>
            </a:r>
            <a:r>
              <a:rPr lang="en-US" altLang="zh-TW" sz="1150" b="1" dirty="0">
                <a:solidFill>
                  <a:srgbClr val="6633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〜18</a:t>
            </a:r>
            <a:r>
              <a:rPr lang="zh-TW" altLang="en-US" sz="1150" b="1" dirty="0">
                <a:solidFill>
                  <a:srgbClr val="6633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時（火曜日定休）</a:t>
            </a:r>
            <a:endParaRPr lang="en-US" altLang="zh-TW" sz="1150" b="1" dirty="0">
              <a:solidFill>
                <a:srgbClr val="6633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>
              <a:lnSpc>
                <a:spcPct val="130000"/>
              </a:lnSpc>
            </a:pPr>
            <a:r>
              <a:rPr lang="en-US" altLang="zh-TW" sz="1500" b="1" spc="150" dirty="0">
                <a:solidFill>
                  <a:srgbClr val="6633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T</a:t>
            </a:r>
            <a:r>
              <a:rPr lang="zh-TW" altLang="en-US" sz="1500" b="1" spc="150" dirty="0">
                <a:solidFill>
                  <a:srgbClr val="6633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　</a:t>
            </a:r>
            <a:r>
              <a:rPr lang="en-US" altLang="zh-TW" sz="1500" b="1" spc="150" dirty="0">
                <a:solidFill>
                  <a:srgbClr val="6633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E</a:t>
            </a:r>
            <a:r>
              <a:rPr lang="zh-TW" altLang="en-US" sz="1500" b="1" spc="150" dirty="0">
                <a:solidFill>
                  <a:srgbClr val="6633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　</a:t>
            </a:r>
            <a:r>
              <a:rPr lang="en-US" altLang="zh-TW" sz="1500" b="1" spc="150" dirty="0">
                <a:solidFill>
                  <a:srgbClr val="6633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L</a:t>
            </a:r>
            <a:r>
              <a:rPr lang="ja-JP" altLang="en-US" sz="1500" b="1" dirty="0">
                <a:solidFill>
                  <a:srgbClr val="6633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　</a:t>
            </a:r>
            <a:r>
              <a:rPr lang="en-US" altLang="zh-TW" sz="1150" b="1" dirty="0">
                <a:solidFill>
                  <a:srgbClr val="6633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03-1234-1111</a:t>
            </a:r>
          </a:p>
          <a:p>
            <a:pPr>
              <a:lnSpc>
                <a:spcPct val="130000"/>
              </a:lnSpc>
            </a:pPr>
            <a:r>
              <a:rPr lang="zh-TW" altLang="en-US" sz="1500" b="1" spc="150" dirty="0">
                <a:solidFill>
                  <a:srgbClr val="6633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住　　所</a:t>
            </a:r>
            <a:r>
              <a:rPr lang="ja-JP" altLang="en-US" sz="1500" b="1" dirty="0">
                <a:solidFill>
                  <a:srgbClr val="6633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　</a:t>
            </a:r>
            <a:r>
              <a:rPr lang="en-US" altLang="zh-TW" sz="1150" b="1" spc="40" dirty="0">
                <a:solidFill>
                  <a:srgbClr val="6633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〒135-0061 </a:t>
            </a:r>
            <a:r>
              <a:rPr lang="zh-TW" altLang="en-US" sz="1150" b="1" spc="40" dirty="0">
                <a:solidFill>
                  <a:srgbClr val="6633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東京都江東区豊洲</a:t>
            </a:r>
            <a:r>
              <a:rPr lang="en-US" altLang="zh-TW" sz="1150" b="1" spc="40" dirty="0">
                <a:solidFill>
                  <a:srgbClr val="6633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3-2-3</a:t>
            </a:r>
            <a:endParaRPr lang="ja-JP" altLang="en-US" sz="1150" b="1" spc="40" dirty="0">
              <a:solidFill>
                <a:srgbClr val="6633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35" name="正方形/長方形 34"/>
          <p:cNvSpPr/>
          <p:nvPr/>
        </p:nvSpPr>
        <p:spPr>
          <a:xfrm>
            <a:off x="703682" y="10298873"/>
            <a:ext cx="6755665" cy="200055"/>
          </a:xfrm>
          <a:prstGeom prst="rect">
            <a:avLst/>
          </a:prstGeom>
        </p:spPr>
        <p:txBody>
          <a:bodyPr wrap="square" lIns="0" tIns="0" rIns="0" bIns="0" anchor="ctr" anchorCtr="0">
            <a:spAutoFit/>
          </a:bodyPr>
          <a:lstStyle/>
          <a:p>
            <a:r>
              <a:rPr lang="ja-JP" altLang="en-US" sz="1300" b="1" spc="6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オンラインショッピングはこちらから </a:t>
            </a:r>
            <a:r>
              <a:rPr lang="ja-JP" altLang="en-US" sz="1300" b="1" spc="-15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▶▶▶</a:t>
            </a:r>
            <a:r>
              <a:rPr lang="ja-JP" altLang="en-US" sz="1300" b="1" spc="6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　　 </a:t>
            </a:r>
            <a:r>
              <a:rPr lang="en-US" altLang="ja-JP" sz="1300" b="1" spc="11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http://www.askult.com/</a:t>
            </a:r>
            <a:endParaRPr lang="ja-JP" altLang="en-US" sz="1300" b="1" spc="11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071132631"/>
      </p:ext>
    </p:extLst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wrap="square" lIns="0" tIns="0" rIns="0" bIns="0">
        <a:spAutoFit/>
      </a:bodyPr>
      <a:lstStyle>
        <a:defPPr>
          <a:defRPr sz="3200" b="1" dirty="0" smtClean="0">
            <a:latin typeface="HGP創英角ｺﾞｼｯｸUB" panose="020B0900000000000000" pitchFamily="50" charset="-128"/>
            <a:ea typeface="HGP創英角ｺﾞｼｯｸUB" panose="020B0900000000000000" pitchFamily="50" charset="-128"/>
          </a:defRPr>
        </a:defPPr>
      </a:lstStyle>
    </a:spDef>
  </a:objectDefaults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181</Words>
  <Application>Microsoft Office PowerPoint</Application>
  <PresentationFormat>ユーザー設定</PresentationFormat>
  <Paragraphs>35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9" baseType="lpstr">
      <vt:lpstr>HG丸ｺﾞｼｯｸM-PRO</vt:lpstr>
      <vt:lpstr>ＭＳ Ｐゴシック</vt:lpstr>
      <vt:lpstr>メイリオ</vt:lpstr>
      <vt:lpstr>Arial</vt:lpstr>
      <vt:lpstr>Calibri</vt:lpstr>
      <vt:lpstr>Calibri Light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2017-01-20T03:35:01Z</dcterms:created>
  <dcterms:modified xsi:type="dcterms:W3CDTF">2017-02-24T02:14:14Z</dcterms:modified>
</cp:coreProperties>
</file>