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531E"/>
    <a:srgbClr val="C8152D"/>
    <a:srgbClr val="CC0000"/>
    <a:srgbClr val="CC3300"/>
    <a:srgbClr val="663300"/>
    <a:srgbClr val="996633"/>
    <a:srgbClr val="FFFFE1"/>
    <a:srgbClr val="FFFFCC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" y="973"/>
            <a:ext cx="7776000" cy="10906518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978" y="3808769"/>
            <a:ext cx="3215647" cy="2179324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42" y="3818294"/>
            <a:ext cx="3215647" cy="2179324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10" y="484528"/>
            <a:ext cx="6126492" cy="2709678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1460202" y="3232306"/>
            <a:ext cx="4822723" cy="585664"/>
          </a:xfrm>
          <a:prstGeom prst="rect">
            <a:avLst/>
          </a:prstGeom>
        </p:spPr>
        <p:txBody>
          <a:bodyPr wrap="square" lIns="0" tIns="72000" rIns="0" bIns="0" anchor="ctr" anchorCtr="0">
            <a:spAutoFit/>
          </a:bodyPr>
          <a:lstStyle/>
          <a:p>
            <a:pPr algn="ctr" fontAlgn="ctr">
              <a:lnSpc>
                <a:spcPts val="4000"/>
              </a:lnSpc>
            </a:pPr>
            <a:r>
              <a:rPr lang="zh-TW" altLang="en-US" sz="3600" b="1" spc="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無料講座開講中</a:t>
            </a:r>
            <a:r>
              <a:rPr lang="en-US" altLang="zh-TW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813043" y="2343445"/>
            <a:ext cx="4187708" cy="6463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ja-JP" altLang="en-US" sz="2100" b="1" spc="2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生産者の方とお客様をつなぐ</a:t>
            </a:r>
            <a:endParaRPr lang="en-US" altLang="ja-JP" sz="2100" b="1" spc="2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100" b="1" spc="2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野菜のセレクトショップです</a:t>
            </a:r>
            <a:r>
              <a:rPr lang="ja-JP" altLang="en-US" sz="2100" b="1" spc="-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156075" y="4269682"/>
            <a:ext cx="3286125" cy="13336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ja-JP" altLang="en-US" sz="2000" b="1" spc="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毎月</a:t>
            </a:r>
          </a:p>
          <a:p>
            <a:pPr algn="ctr">
              <a:lnSpc>
                <a:spcPts val="2600"/>
              </a:lnSpc>
            </a:pPr>
            <a:r>
              <a:rPr lang="en-US" altLang="ja-JP" sz="2000" b="1" spc="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2000" b="1" spc="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日・</a:t>
            </a:r>
            <a:r>
              <a:rPr lang="en-US" altLang="ja-JP" sz="2000" b="1" spc="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2000" b="1" spc="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日・</a:t>
            </a:r>
            <a:r>
              <a:rPr lang="en-US" altLang="ja-JP" sz="2000" b="1" spc="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r>
              <a:rPr lang="ja-JP" altLang="en-US" sz="2000" b="1" spc="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</a:p>
          <a:p>
            <a:pPr algn="ctr">
              <a:lnSpc>
                <a:spcPts val="2600"/>
              </a:lnSpc>
            </a:pPr>
            <a:r>
              <a:rPr lang="ja-JP" altLang="en-US" sz="2000" b="1" spc="3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「ミニクッキング講座</a:t>
            </a: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</a:t>
            </a:r>
          </a:p>
          <a:p>
            <a:pPr algn="ctr">
              <a:lnSpc>
                <a:spcPts val="2600"/>
              </a:lnSpc>
            </a:pPr>
            <a:r>
              <a:rPr lang="ja-JP" altLang="en-US" sz="2000" b="1" spc="3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を開いてます</a:t>
            </a: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869118" y="8293409"/>
            <a:ext cx="6217482" cy="360380"/>
          </a:xfrm>
          <a:prstGeom prst="rect">
            <a:avLst/>
          </a:prstGeom>
        </p:spPr>
        <p:txBody>
          <a:bodyPr wrap="square" lIns="0" tIns="54000" rIns="0" bIns="0" anchor="ctr" anchorCtr="0">
            <a:spAutoFit/>
          </a:bodyPr>
          <a:lstStyle/>
          <a:p>
            <a:pPr algn="ctr" fontAlgn="ctr">
              <a:lnSpc>
                <a:spcPts val="2300"/>
              </a:lnSpc>
            </a:pPr>
            <a:r>
              <a:rPr lang="ja-JP" altLang="en-US" sz="2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どちらも無料ですのでお気軽にご来店ください。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4416425" y="8960378"/>
            <a:ext cx="2898000" cy="147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66256" y="8887397"/>
            <a:ext cx="3912070" cy="1285411"/>
          </a:xfrm>
          <a:prstGeom prst="rect">
            <a:avLst/>
          </a:prstGeom>
        </p:spPr>
        <p:txBody>
          <a:bodyPr wrap="square" lIns="0" tIns="36000" rIns="0" bIns="0" anchor="ctr" anchorCtr="0">
            <a:spAutoFit/>
          </a:bodyPr>
          <a:lstStyle/>
          <a:p>
            <a:r>
              <a:rPr lang="ja-JP" altLang="en-US" sz="3200" b="1" spc="3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アスクル青果店</a:t>
            </a:r>
          </a:p>
          <a:p>
            <a:pPr>
              <a:lnSpc>
                <a:spcPts val="1100"/>
              </a:lnSpc>
              <a:spcBef>
                <a:spcPts val="200"/>
              </a:spcBef>
            </a:pPr>
            <a:r>
              <a:rPr lang="zh-TW" altLang="en-US" sz="11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営業時間</a:t>
            </a:r>
            <a:r>
              <a:rPr lang="en-US" altLang="ja-JP" sz="11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</a:t>
            </a:r>
            <a:r>
              <a:rPr lang="en-US" altLang="zh-TW" sz="11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zh-TW" altLang="en-US" sz="11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</a:t>
            </a:r>
            <a:r>
              <a:rPr lang="en-US" altLang="zh-TW" sz="11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〜18</a:t>
            </a:r>
            <a:r>
              <a:rPr lang="zh-TW" altLang="en-US" sz="11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時（火曜日定休）</a:t>
            </a:r>
            <a:endParaRPr lang="en-US" altLang="zh-TW" sz="1100" b="1" spc="-3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>
              <a:lnSpc>
                <a:spcPts val="3200"/>
              </a:lnSpc>
              <a:spcBef>
                <a:spcPts val="200"/>
              </a:spcBef>
            </a:pPr>
            <a:r>
              <a:rPr lang="en-US" altLang="zh-TW" sz="32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</a:t>
            </a:r>
            <a:r>
              <a:rPr lang="en-US" altLang="ja-JP" sz="32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  <a:r>
              <a:rPr lang="en-US" altLang="zh-TW" sz="32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</a:p>
          <a:p>
            <a:pPr>
              <a:lnSpc>
                <a:spcPts val="1100"/>
              </a:lnSpc>
              <a:spcBef>
                <a:spcPts val="100"/>
              </a:spcBef>
            </a:pPr>
            <a:r>
              <a:rPr lang="zh-TW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住所</a:t>
            </a:r>
            <a:r>
              <a:rPr lang="en-US" altLang="ja-JP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</a:t>
            </a:r>
            <a:r>
              <a:rPr lang="en-US" altLang="zh-TW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〒135-0061 </a:t>
            </a:r>
            <a:r>
              <a:rPr lang="zh-TW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zh-TW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endParaRPr lang="ja-JP" altLang="en-US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466317" y="10243684"/>
            <a:ext cx="3816000" cy="216000"/>
            <a:chOff x="466317" y="10243684"/>
            <a:chExt cx="3816000" cy="216000"/>
          </a:xfrm>
        </p:grpSpPr>
        <p:sp>
          <p:nvSpPr>
            <p:cNvPr id="38" name="正方形/長方形 37"/>
            <p:cNvSpPr/>
            <p:nvPr/>
          </p:nvSpPr>
          <p:spPr>
            <a:xfrm>
              <a:off x="466317" y="10243684"/>
              <a:ext cx="3816000" cy="216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548108" y="10265756"/>
              <a:ext cx="3652418" cy="1692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ja-JP" altLang="en-US" sz="800" b="1" spc="-1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オンラインショッピングはこちらから　</a:t>
              </a:r>
              <a:r>
                <a:rPr lang="en-US" altLang="ja-JP" sz="1100" b="1" spc="-2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http://www.askult.com/</a:t>
              </a:r>
              <a:endParaRPr lang="ja-JP" altLang="en-US" sz="800" b="1" spc="-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716385" y="4264752"/>
            <a:ext cx="2698339" cy="13336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ja-JP" altLang="en-US" sz="2000" b="1" spc="3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毎週水曜日の</a:t>
            </a:r>
          </a:p>
          <a:p>
            <a:pPr algn="ctr">
              <a:lnSpc>
                <a:spcPts val="2600"/>
              </a:lnSpc>
            </a:pPr>
            <a:r>
              <a:rPr lang="en-US" altLang="ja-JP" sz="2000" b="1" spc="3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2000" b="1" spc="3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時から</a:t>
            </a:r>
          </a:p>
          <a:p>
            <a:pPr algn="ctr">
              <a:lnSpc>
                <a:spcPts val="2600"/>
              </a:lnSpc>
            </a:pPr>
            <a:r>
              <a:rPr lang="ja-JP" altLang="en-US" sz="2000" b="1" spc="38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「ミニ食育講座」</a:t>
            </a:r>
          </a:p>
          <a:p>
            <a:pPr algn="ctr">
              <a:lnSpc>
                <a:spcPts val="2600"/>
              </a:lnSpc>
            </a:pPr>
            <a:r>
              <a:rPr lang="ja-JP" altLang="en-US" sz="2000" b="1" spc="3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を開いています</a:t>
            </a:r>
            <a:r>
              <a:rPr lang="ja-JP" altLang="en-US" sz="20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77734" y="675775"/>
            <a:ext cx="3842041" cy="457424"/>
          </a:xfrm>
          <a:prstGeom prst="rect">
            <a:avLst/>
          </a:prstGeom>
        </p:spPr>
        <p:txBody>
          <a:bodyPr wrap="square" lIns="0" tIns="72000" rIns="0" bIns="0" anchor="ctr" anchorCtr="0">
            <a:spAutoFit/>
          </a:bodyPr>
          <a:lstStyle/>
          <a:p>
            <a:pPr algn="ctr"/>
            <a:r>
              <a:rPr lang="ja-JP" altLang="en-US" sz="2500" b="1" spc="5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野菜ソムリエがい</a:t>
            </a:r>
            <a:r>
              <a:rPr lang="ja-JP" altLang="en-US" sz="2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る</a:t>
            </a: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833" y="1201895"/>
            <a:ext cx="5462027" cy="1036322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326" y="3286798"/>
            <a:ext cx="304801" cy="426721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574" y="3286798"/>
            <a:ext cx="304801" cy="426721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548" y="6473868"/>
            <a:ext cx="1990348" cy="1737364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94" y="6865441"/>
            <a:ext cx="1225298" cy="1197866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31" y="6255469"/>
            <a:ext cx="743714" cy="932690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702" y="6184613"/>
            <a:ext cx="1057658" cy="1624587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102" y="5271085"/>
            <a:ext cx="1865380" cy="294742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360" y="6255469"/>
            <a:ext cx="658369" cy="113385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1" y="7429140"/>
            <a:ext cx="1051562" cy="84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203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2017-01-20T03:36:21Z</dcterms:created>
  <dcterms:modified xsi:type="dcterms:W3CDTF">2017-02-24T02:16:18Z</dcterms:modified>
</cp:coreProperties>
</file>