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BD20"/>
    <a:srgbClr val="335FA9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37_957d_tabletennis\background-blu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352" y="177804"/>
            <a:ext cx="7402513" cy="10526713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37_957d_tabletennis\title-racke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250" y="387350"/>
            <a:ext cx="2578100" cy="22479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37_957d_tabletennis\title-cir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5350" y="2978150"/>
            <a:ext cx="1739900" cy="1739900"/>
          </a:xfrm>
          <a:prstGeom prst="rect">
            <a:avLst/>
          </a:prstGeom>
          <a:noFill/>
        </p:spPr>
      </p:pic>
      <p:pic>
        <p:nvPicPr>
          <p:cNvPr id="38" name="Picture 8" descr="\\Server-win\share\アスクル関連\１月作業\0111アスクル\AI\037_957d_tabletennis\title-cir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5183" y="2978150"/>
            <a:ext cx="1739900" cy="1739900"/>
          </a:xfrm>
          <a:prstGeom prst="rect">
            <a:avLst/>
          </a:prstGeom>
          <a:noFill/>
        </p:spPr>
      </p:pic>
      <p:pic>
        <p:nvPicPr>
          <p:cNvPr id="39" name="Picture 8" descr="\\Server-win\share\アスクル関連\１月作業\0111アスクル\AI\037_957d_tabletennis\title-circl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0431" y="2978150"/>
            <a:ext cx="1739900" cy="17399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37_957d_tabletennis\line-whit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263" y="5003800"/>
            <a:ext cx="7580312" cy="5588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37_957d_tabletennis\illustration-racket-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2550" y="6657975"/>
            <a:ext cx="1612900" cy="19177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37_957d_tabletennis\illustration-racket-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78450" y="8604250"/>
            <a:ext cx="1993900" cy="16129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37_957d_tabletennis\title-ball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2247900"/>
            <a:ext cx="330200" cy="330200"/>
          </a:xfrm>
          <a:prstGeom prst="rect">
            <a:avLst/>
          </a:prstGeom>
          <a:noFill/>
        </p:spPr>
      </p:pic>
      <p:sp>
        <p:nvSpPr>
          <p:cNvPr id="43" name="テキスト ボックス 42"/>
          <p:cNvSpPr txBox="1"/>
          <p:nvPr/>
        </p:nvSpPr>
        <p:spPr>
          <a:xfrm>
            <a:off x="626396" y="714375"/>
            <a:ext cx="1258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参加者</a:t>
            </a: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大募集</a:t>
            </a:r>
            <a:r>
              <a:rPr lang="en-US" altLang="zh-CN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21009045">
            <a:off x="2140871" y="495299"/>
            <a:ext cx="2720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3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</a:t>
            </a:r>
            <a:endParaRPr kumimoji="1" lang="ja-JP" altLang="en-US" sz="53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 rot="21009045">
            <a:off x="2194411" y="967883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卓球教室</a:t>
            </a:r>
            <a:endParaRPr kumimoji="1" lang="ja-JP" altLang="en-US" sz="96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95394" y="3438525"/>
            <a:ext cx="1768433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初心者・運動が</a:t>
            </a:r>
          </a:p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苦手な子も</a:t>
            </a:r>
          </a:p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大歓迎</a:t>
            </a:r>
            <a:endParaRPr kumimoji="1" lang="ja-JP" altLang="en-US" sz="1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131648" y="3524250"/>
            <a:ext cx="14847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国体選手が</a:t>
            </a:r>
          </a:p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コーチします</a:t>
            </a:r>
            <a:endParaRPr kumimoji="1" lang="ja-JP" altLang="en-US" sz="1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5223322" y="3524250"/>
            <a:ext cx="153599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シニアの方も</a:t>
            </a:r>
          </a:p>
          <a:p>
            <a:pPr algn="ctr"/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募集中</a:t>
            </a:r>
            <a:endParaRPr kumimoji="1" lang="ja-JP" altLang="en-US" sz="1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37566" y="5010150"/>
            <a:ext cx="61109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>
                <a:solidFill>
                  <a:srgbClr val="335F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見学・体験入部も随時受け付けてます</a:t>
            </a:r>
            <a:r>
              <a:rPr lang="en-US" altLang="ja-JP" sz="2800" dirty="0">
                <a:solidFill>
                  <a:srgbClr val="335FA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  <a:endParaRPr kumimoji="1" lang="ja-JP" altLang="en-US" sz="2800" dirty="0">
              <a:solidFill>
                <a:srgbClr val="335FA9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33469" y="5876925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持ち物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900138" y="5876925"/>
            <a:ext cx="5137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ラケット・体操着・体育館用シューズ・タオル・飲み物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890613" y="6213177"/>
            <a:ext cx="2071401" cy="2693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1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ラケットは貸し出しもします。</a:t>
            </a:r>
            <a:endParaRPr kumimoji="1" lang="ja-JP" altLang="en-US" sz="115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900138" y="6524451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￥</a:t>
            </a:r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2,000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（ピンポン玉代含む）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33469" y="653397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会費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900138" y="7172523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アスクル小学校体育館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733469" y="718204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900138" y="7839645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金・土・日（夏合宿有り）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33469" y="784917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練習日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900138" y="8487717"/>
            <a:ext cx="325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小学１年生～小学６年生（男女）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733469" y="849724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33469" y="9116739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dirty="0">
                <a:solidFill>
                  <a:srgbClr val="EABD2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●</a:t>
            </a:r>
            <a:r>
              <a:rPr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お問い合わせは</a:t>
            </a:r>
            <a:endParaRPr kumimoji="1"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738088" y="9487842"/>
            <a:ext cx="425308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アスクル卓球教室事務局（担当：明日　来男）</a:t>
            </a:r>
            <a:endParaRPr kumimoji="1" lang="ja-JP" altLang="en-US" sz="17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738088" y="9802911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549351" y="9802911"/>
            <a:ext cx="18437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＠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738088" y="10037985"/>
            <a:ext cx="2642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［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r>
              <a:rPr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］ </a:t>
            </a:r>
            <a:r>
              <a:rPr lang="en-US" altLang="ja-JP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kumimoji="1" lang="ja-JP" altLang="en-US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230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2017-01-19T11:08:26Z</dcterms:created>
  <dcterms:modified xsi:type="dcterms:W3CDTF">2017-02-24T02:25:31Z</dcterms:modified>
</cp:coreProperties>
</file>