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9B50"/>
    <a:srgbClr val="FF6600"/>
    <a:srgbClr val="000099"/>
    <a:srgbClr val="0000FF"/>
    <a:srgbClr val="FF3300"/>
    <a:srgbClr val="663300"/>
    <a:srgbClr val="9C308D"/>
    <a:srgbClr val="800080"/>
    <a:srgbClr val="9900CC"/>
    <a:srgbClr val="E845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3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正方形/長方形 33"/>
          <p:cNvSpPr/>
          <p:nvPr/>
        </p:nvSpPr>
        <p:spPr>
          <a:xfrm>
            <a:off x="188686" y="174171"/>
            <a:ext cx="7358743" cy="10508343"/>
          </a:xfrm>
          <a:prstGeom prst="rect">
            <a:avLst/>
          </a:prstGeom>
          <a:solidFill>
            <a:srgbClr val="229B50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30" name="Picture 6" descr="\\Server-win\share\アスクル関連\１月作業\0111アスクル\AI\038_958d_tabletennis\title-racke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0781" y="-159654"/>
            <a:ext cx="8137794" cy="4587920"/>
          </a:xfrm>
          <a:prstGeom prst="rect">
            <a:avLst/>
          </a:prstGeom>
          <a:noFill/>
        </p:spPr>
      </p:pic>
      <p:pic>
        <p:nvPicPr>
          <p:cNvPr id="1029" name="Picture 5" descr="\\Server-win\share\アスクル関連\１月作業\0111アスクル\AI\038_958d_tabletennis\title-circ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9816" y="2969079"/>
            <a:ext cx="1435100" cy="1435100"/>
          </a:xfrm>
          <a:prstGeom prst="rect">
            <a:avLst/>
          </a:prstGeom>
          <a:noFill/>
        </p:spPr>
      </p:pic>
      <p:pic>
        <p:nvPicPr>
          <p:cNvPr id="1027" name="Picture 3" descr="\\Server-win\share\アスクル関連\１月作業\0111アスクル\AI\038_958d_tabletennis\illustration-racket-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9320" y="6806974"/>
            <a:ext cx="1625600" cy="1917700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１月作業\0111アスクル\AI\038_958d_tabletennis\illustration-racket-0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2067" y="8578624"/>
            <a:ext cx="2006600" cy="1625600"/>
          </a:xfrm>
          <a:prstGeom prst="rect">
            <a:avLst/>
          </a:prstGeom>
          <a:noFill/>
        </p:spPr>
      </p:pic>
      <p:sp>
        <p:nvSpPr>
          <p:cNvPr id="36" name="テキスト ボックス 35"/>
          <p:cNvSpPr txBox="1"/>
          <p:nvPr/>
        </p:nvSpPr>
        <p:spPr>
          <a:xfrm>
            <a:off x="3741922" y="711198"/>
            <a:ext cx="24400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</a:t>
            </a:r>
            <a:endParaRPr kumimoji="1" lang="ja-JP" altLang="en-US" sz="47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689710" y="1333008"/>
            <a:ext cx="449353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卓球教室</a:t>
            </a:r>
            <a:endParaRPr kumimoji="1" lang="ja-JP" altLang="en-US" sz="8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622913" y="2800350"/>
            <a:ext cx="2483373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9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見学・体験入部も</a:t>
            </a:r>
            <a:endParaRPr lang="en-US" altLang="ja-JP" sz="195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19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随時受け付けてます</a:t>
            </a:r>
            <a:r>
              <a:rPr lang="en-US" altLang="ja-JP" sz="19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!!</a:t>
            </a:r>
            <a:endParaRPr kumimoji="1" lang="ja-JP" altLang="en-US" sz="195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 rot="20488256">
            <a:off x="852748" y="3276600"/>
            <a:ext cx="11657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参加者</a:t>
            </a:r>
          </a:p>
          <a:p>
            <a:pPr algn="ctr"/>
            <a:r>
              <a:rPr lang="zh-CN" altLang="en-US" sz="2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大募集</a:t>
            </a:r>
            <a:r>
              <a:rPr lang="en-US" altLang="zh-CN" sz="2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!!</a:t>
            </a:r>
            <a:endParaRPr kumimoji="1" lang="ja-JP" altLang="en-US" sz="2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cxnSp>
        <p:nvCxnSpPr>
          <p:cNvPr id="45" name="直線コネクタ 44"/>
          <p:cNvCxnSpPr/>
          <p:nvPr/>
        </p:nvCxnSpPr>
        <p:spPr>
          <a:xfrm>
            <a:off x="838200" y="4724400"/>
            <a:ext cx="0" cy="7048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/>
          <p:nvPr/>
        </p:nvCxnSpPr>
        <p:spPr>
          <a:xfrm>
            <a:off x="2879675" y="4724400"/>
            <a:ext cx="0" cy="7048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>
            <a:off x="4924474" y="4724400"/>
            <a:ext cx="0" cy="7048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/>
          <p:cNvCxnSpPr/>
          <p:nvPr/>
        </p:nvCxnSpPr>
        <p:spPr>
          <a:xfrm>
            <a:off x="6965081" y="4724400"/>
            <a:ext cx="0" cy="7048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/>
          <p:cNvSpPr txBox="1"/>
          <p:nvPr/>
        </p:nvSpPr>
        <p:spPr>
          <a:xfrm>
            <a:off x="885802" y="4733925"/>
            <a:ext cx="188064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初心者・運動が</a:t>
            </a:r>
          </a:p>
          <a:p>
            <a:pPr algn="ctr"/>
            <a:r>
              <a:rPr lang="ja-JP" altLang="en-US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苦手な子も大歓迎</a:t>
            </a:r>
            <a:endParaRPr kumimoji="1" lang="ja-JP" altLang="en-US" sz="17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246356" y="4733925"/>
            <a:ext cx="13484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国体選手が</a:t>
            </a:r>
          </a:p>
          <a:p>
            <a:pPr algn="ctr"/>
            <a:r>
              <a:rPr lang="ja-JP" altLang="en-US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コーチします</a:t>
            </a:r>
            <a:endParaRPr kumimoji="1" lang="ja-JP" altLang="en-US" sz="17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5269438" y="4733925"/>
            <a:ext cx="139172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シニアの方も</a:t>
            </a:r>
          </a:p>
          <a:p>
            <a:pPr algn="ctr"/>
            <a:r>
              <a:rPr lang="ja-JP" altLang="en-US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募集中</a:t>
            </a:r>
            <a:endParaRPr kumimoji="1" lang="ja-JP" altLang="en-US" sz="17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742994" y="5743575"/>
            <a:ext cx="1077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rgbClr val="EABD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●</a:t>
            </a:r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持ち物</a:t>
            </a:r>
            <a:endParaRPr kumimoji="1"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909663" y="5743575"/>
            <a:ext cx="5137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ラケット・体操着・体育館用シューズ・タオル・飲み物</a:t>
            </a:r>
            <a:endParaRPr kumimoji="1"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1890613" y="6060777"/>
            <a:ext cx="2071401" cy="2693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※</a:t>
            </a:r>
            <a:r>
              <a:rPr lang="ja-JP" altLang="en-US" sz="11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ラケットは貸し出しもします。</a:t>
            </a:r>
            <a:endParaRPr kumimoji="1" lang="ja-JP" altLang="en-US" sz="115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742994" y="638996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rgbClr val="EABD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●</a:t>
            </a:r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会費</a:t>
            </a:r>
            <a:endParaRPr kumimoji="1"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1909663" y="6389960"/>
            <a:ext cx="2949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2,000</a:t>
            </a:r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（ピンポン玉代含む）</a:t>
            </a:r>
            <a:endParaRPr kumimoji="1"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742994" y="702850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rgbClr val="EABD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●</a:t>
            </a:r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場所</a:t>
            </a:r>
            <a:endParaRPr kumimoji="1"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909663" y="7028507"/>
            <a:ext cx="2414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アスクル小学校体育館</a:t>
            </a:r>
            <a:endParaRPr kumimoji="1"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742994" y="769562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rgbClr val="EABD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●</a:t>
            </a:r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練習日</a:t>
            </a:r>
            <a:endParaRPr kumimoji="1"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909663" y="7695629"/>
            <a:ext cx="2414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金・土・日（夏合宿有り）</a:t>
            </a:r>
            <a:endParaRPr kumimoji="1"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742994" y="8343701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rgbClr val="EABD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●</a:t>
            </a:r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対象</a:t>
            </a:r>
            <a:endParaRPr kumimoji="1"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1909663" y="8343701"/>
            <a:ext cx="3252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小学１年生～小学６年生（男女）</a:t>
            </a:r>
            <a:endParaRPr kumimoji="1"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742994" y="8982248"/>
            <a:ext cx="1991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rgbClr val="EABD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●</a:t>
            </a:r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お問い合わせは</a:t>
            </a: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742994" y="9347621"/>
            <a:ext cx="425308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アスクル卓球教室事務局（担当：明日　来男）</a:t>
            </a: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766663" y="9650511"/>
            <a:ext cx="18229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</a:t>
            </a:r>
            <a:r>
              <a:rPr lang="en-US" altLang="ja-JP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TEL</a:t>
            </a:r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］ </a:t>
            </a:r>
            <a:r>
              <a:rPr lang="en-US" altLang="ja-JP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03-1234-1111</a:t>
            </a:r>
            <a:endParaRPr kumimoji="1" lang="ja-JP" altLang="en-US"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2577926" y="9650511"/>
            <a:ext cx="18437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</a:t>
            </a:r>
            <a:r>
              <a:rPr lang="en-US" altLang="ja-JP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MAIL</a:t>
            </a:r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］ </a:t>
            </a:r>
            <a:r>
              <a:rPr lang="en-US" altLang="ja-JP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×××</a:t>
            </a:r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＠</a:t>
            </a:r>
            <a:r>
              <a:rPr lang="en-US" altLang="ja-JP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mail</a:t>
            </a:r>
            <a:endParaRPr kumimoji="1" lang="ja-JP" altLang="en-US"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766663" y="9885585"/>
            <a:ext cx="2642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</a:t>
            </a:r>
            <a:r>
              <a:rPr lang="en-US" altLang="ja-JP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URL</a:t>
            </a:r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］ </a:t>
            </a:r>
            <a:r>
              <a:rPr lang="en-US" altLang="ja-JP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http://www.askult.com/</a:t>
            </a:r>
            <a:endParaRPr kumimoji="1" lang="ja-JP" altLang="en-US"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230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HGPｺﾞｼｯｸE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2017-01-19T11:09:58Z</dcterms:created>
  <dcterms:modified xsi:type="dcterms:W3CDTF">2017-02-24T03:23:04Z</dcterms:modified>
</cp:coreProperties>
</file>