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99"/>
    <a:srgbClr val="1C4FA1"/>
    <a:srgbClr val="77531E"/>
    <a:srgbClr val="C8152D"/>
    <a:srgbClr val="CC0000"/>
    <a:srgbClr val="CC3300"/>
    <a:srgbClr val="663300"/>
    <a:srgbClr val="996633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2337"/>
            <a:ext cx="7775575" cy="388778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88" y="6573360"/>
            <a:ext cx="3349759" cy="313944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714" y="6573360"/>
            <a:ext cx="3352807" cy="313944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67926" y="473931"/>
            <a:ext cx="6840000" cy="360000"/>
          </a:xfrm>
          <a:prstGeom prst="rect">
            <a:avLst/>
          </a:prstGeom>
          <a:solidFill>
            <a:srgbClr val="1C4FA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6" y="964151"/>
            <a:ext cx="5087122" cy="166421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43" y="3887495"/>
            <a:ext cx="2511557" cy="2511557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298925" y="492600"/>
            <a:ext cx="3174267" cy="276999"/>
          </a:xfrm>
          <a:prstGeom prst="rect">
            <a:avLst/>
          </a:prstGeom>
        </p:spPr>
        <p:txBody>
          <a:bodyPr wrap="none" bIns="0">
            <a:spAutoFit/>
          </a:bodyPr>
          <a:lstStyle/>
          <a:p>
            <a:pPr algn="ctr" fontAlgn="ctr"/>
            <a:r>
              <a:rPr lang="ja-JP" altLang="en-US" sz="1500" b="1" spc="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1500" b="1" spc="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500" b="1" spc="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 アスクルビジネスセミナー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426" y="1879060"/>
            <a:ext cx="435865" cy="51511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911" y="1930114"/>
            <a:ext cx="435865" cy="51511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126" y="1976026"/>
            <a:ext cx="435865" cy="51511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341" y="2026826"/>
            <a:ext cx="435865" cy="51511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933" y="2075146"/>
            <a:ext cx="435865" cy="515113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404425" y="2677491"/>
            <a:ext cx="7091749" cy="122905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■日 時　</a:t>
            </a:r>
            <a:r>
              <a:rPr lang="en-US" altLang="ja-JP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38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38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日（金） </a:t>
            </a:r>
            <a:r>
              <a:rPr lang="en-US" altLang="ja-JP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14:30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16:30</a:t>
            </a:r>
          </a:p>
          <a:p>
            <a:pPr>
              <a:spcBef>
                <a:spcPts val="50"/>
              </a:spcBef>
            </a:pPr>
            <a:r>
              <a:rPr lang="en-US" altLang="ja-JP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 場　アスクル会議室（東京都江東区豊洲</a:t>
            </a:r>
            <a:r>
              <a:rPr lang="en-US" altLang="ja-JP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</a:p>
          <a:p>
            <a:pPr>
              <a:spcBef>
                <a:spcPts val="50"/>
              </a:spcBef>
            </a:pP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■定 員　先着</a:t>
            </a:r>
            <a:r>
              <a:rPr lang="en-US" altLang="ja-JP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2200" b="1" dirty="0">
                <a:solidFill>
                  <a:srgbClr val="1C4FA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593781" y="4698173"/>
            <a:ext cx="2549720" cy="918200"/>
          </a:xfrm>
          <a:prstGeom prst="rect">
            <a:avLst/>
          </a:prstGeom>
        </p:spPr>
        <p:txBody>
          <a:bodyPr wrap="square" lIns="0" rIns="0" bIns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ja-JP" altLang="en-US" sz="2800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多様な人材が</a:t>
            </a:r>
          </a:p>
          <a:p>
            <a:pPr algn="ctr">
              <a:lnSpc>
                <a:spcPts val="3400"/>
              </a:lnSpc>
            </a:pPr>
            <a:r>
              <a:rPr lang="ja-JP" altLang="en-US" sz="2800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企業を変える</a:t>
            </a:r>
            <a:r>
              <a:rPr lang="en-US" altLang="ja-JP" sz="2800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ja-JP" altLang="en-US" sz="2800" b="1" spc="-15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23664" y="6601300"/>
            <a:ext cx="1123706" cy="261610"/>
          </a:xfrm>
          <a:prstGeom prst="rect">
            <a:avLst/>
          </a:prstGeom>
        </p:spPr>
        <p:txBody>
          <a:bodyPr wrap="none" lIns="0" rIns="0" bIns="0" anchor="ctr" anchorCtr="0">
            <a:spAutoFit/>
          </a:bodyPr>
          <a:lstStyle/>
          <a:p>
            <a:pPr fontAlgn="ctr"/>
            <a:r>
              <a:rPr lang="zh-TW" altLang="en-US" sz="1400" b="1" spc="5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zh-TW" sz="1400" b="1" spc="5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zh-TW" altLang="en-US" sz="1400" b="1" spc="5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部：講 演</a:t>
            </a:r>
            <a:endParaRPr lang="ja-JP" altLang="en-US" sz="1400" b="1" spc="50" dirty="0">
              <a:solidFill>
                <a:srgbClr val="FFFF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101309" y="6601300"/>
            <a:ext cx="2096728" cy="261610"/>
          </a:xfrm>
          <a:prstGeom prst="rect">
            <a:avLst/>
          </a:prstGeom>
        </p:spPr>
        <p:txBody>
          <a:bodyPr wrap="none" lIns="0" rIns="0" bIns="0" anchor="ctr" anchorCtr="0">
            <a:spAutoFit/>
          </a:bodyPr>
          <a:lstStyle/>
          <a:p>
            <a:pPr fontAlgn="ctr"/>
            <a:r>
              <a:rPr lang="ja-JP" altLang="en-US" sz="1400" b="1" spc="10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1400" b="1" spc="10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spc="10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部：</a:t>
            </a:r>
            <a:r>
              <a:rPr lang="ja-JP" altLang="en-US" sz="1400" b="1" spc="-100" dirty="0">
                <a:solidFill>
                  <a:srgbClr val="FFFF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パネルセッション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8440" y="6933576"/>
            <a:ext cx="3031060" cy="718393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fontAlgn="ctr">
              <a:lnSpc>
                <a:spcPts val="2500"/>
              </a:lnSpc>
            </a:pPr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ダイバーシティ経営の</a:t>
            </a:r>
          </a:p>
          <a:p>
            <a:pPr fontAlgn="ctr">
              <a:lnSpc>
                <a:spcPts val="2500"/>
              </a:lnSpc>
            </a:pPr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必要性 </a:t>
            </a:r>
            <a:r>
              <a:rPr lang="en-US" altLang="ja-JP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14:30</a:t>
            </a:r>
            <a:r>
              <a:rPr lang="ja-JP" altLang="en-US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～</a:t>
            </a:r>
            <a:r>
              <a:rPr lang="en-US" altLang="ja-JP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15:30</a:t>
            </a:r>
            <a:endParaRPr kumimoji="1" lang="ja-JP" altLang="en-US" sz="13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61404" y="6926464"/>
            <a:ext cx="2712776" cy="898570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fontAlgn="ctr">
              <a:lnSpc>
                <a:spcPts val="2500"/>
              </a:lnSpc>
            </a:pPr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私達が取り組む</a:t>
            </a:r>
          </a:p>
          <a:p>
            <a:pPr fontAlgn="ctr">
              <a:lnSpc>
                <a:spcPts val="2500"/>
              </a:lnSpc>
            </a:pPr>
            <a:r>
              <a:rPr lang="ja-JP" altLang="en-US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ダイバーシティ経営</a:t>
            </a:r>
            <a:endParaRPr lang="en-US" altLang="ja-JP" sz="2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lnSpc>
                <a:spcPts val="1400"/>
              </a:lnSpc>
            </a:pPr>
            <a:r>
              <a:rPr lang="en-US" altLang="ja-JP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15:30</a:t>
            </a:r>
            <a:r>
              <a:rPr lang="ja-JP" altLang="en-US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～</a:t>
            </a:r>
            <a:r>
              <a:rPr lang="en-US" altLang="ja-JP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16:30</a:t>
            </a:r>
            <a:endParaRPr kumimoji="1" lang="ja-JP" altLang="en-US" sz="13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916596" y="8213711"/>
            <a:ext cx="801398" cy="43858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来江</a:t>
            </a:r>
          </a:p>
          <a:p>
            <a:pPr>
              <a:spcBef>
                <a:spcPts val="300"/>
              </a:spcBef>
            </a:pPr>
            <a:r>
              <a:rPr lang="ja-JP" altLang="en-US" sz="7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ビジネス</a:t>
            </a:r>
          </a:p>
          <a:p>
            <a:r>
              <a:rPr lang="ja-JP" altLang="en-US" sz="7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コンサルタント</a:t>
            </a:r>
            <a:endParaRPr kumimoji="1"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073309" y="9269729"/>
            <a:ext cx="801398" cy="33086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来子</a:t>
            </a:r>
          </a:p>
          <a:p>
            <a:pPr>
              <a:spcBef>
                <a:spcPts val="300"/>
              </a:spcBef>
            </a:pPr>
            <a:r>
              <a:rPr lang="ja-JP" altLang="en-US" sz="7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アスクル製作所代表</a:t>
            </a:r>
            <a:endParaRPr kumimoji="1"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36419" y="9274461"/>
            <a:ext cx="801398" cy="33086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来美</a:t>
            </a:r>
          </a:p>
          <a:p>
            <a:pPr>
              <a:spcBef>
                <a:spcPts val="300"/>
              </a:spcBef>
            </a:pPr>
            <a:r>
              <a:rPr lang="ja-JP" altLang="en-US" sz="7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アスクル研究所代表</a:t>
            </a:r>
            <a:endParaRPr kumimoji="1"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198037" y="9277780"/>
            <a:ext cx="801398" cy="33086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明日 来太</a:t>
            </a:r>
          </a:p>
          <a:p>
            <a:pPr>
              <a:spcBef>
                <a:spcPts val="300"/>
              </a:spcBef>
            </a:pPr>
            <a:r>
              <a:rPr lang="ja-JP" altLang="en-US" sz="7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アスクル商事代表</a:t>
            </a:r>
            <a:endParaRPr kumimoji="1"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1338" y="9901999"/>
            <a:ext cx="4435937" cy="5616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1250" dirty="0">
                <a:latin typeface="+mj-ea"/>
                <a:ea typeface="+mj-ea"/>
                <a:cs typeface="メイリオ" panose="020B0604030504040204" pitchFamily="50" charset="-128"/>
              </a:rPr>
              <a:t>お問い合わせ・お申込み</a:t>
            </a:r>
          </a:p>
          <a:p>
            <a:r>
              <a:rPr lang="ja-JP" altLang="en-US" sz="2400" dirty="0">
                <a:latin typeface="+mj-ea"/>
                <a:ea typeface="+mj-ea"/>
                <a:cs typeface="メイリオ" panose="020B0604030504040204" pitchFamily="50" charset="-128"/>
              </a:rPr>
              <a:t>アスクルビジネスセミナー事務局</a:t>
            </a:r>
            <a:endParaRPr kumimoji="1" lang="ja-JP" altLang="en-US" sz="24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79853" y="9825429"/>
            <a:ext cx="2516321" cy="64120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TEL.03-1234-1111</a:t>
            </a:r>
          </a:p>
          <a:p>
            <a:pPr>
              <a:lnSpc>
                <a:spcPts val="1300"/>
              </a:lnSpc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MAIL.××××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＠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××××</a:t>
            </a:r>
          </a:p>
          <a:p>
            <a:pPr>
              <a:lnSpc>
                <a:spcPts val="1300"/>
              </a:lnSpc>
            </a:pPr>
            <a:r>
              <a:rPr lang="en-US" altLang="ja-JP" sz="1200" spc="5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URL.http</a:t>
            </a:r>
            <a:r>
              <a:rPr lang="en-US" altLang="ja-JP" sz="1200" spc="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://www.askult.com/</a:t>
            </a:r>
            <a:endParaRPr kumimoji="1" lang="ja-JP" altLang="en-US" sz="1200" spc="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23664" y="7716707"/>
            <a:ext cx="2196000" cy="185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9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2693482" y="7648544"/>
            <a:ext cx="1014986" cy="399289"/>
            <a:chOff x="2701102" y="7176104"/>
            <a:chExt cx="1014986" cy="399289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1102" y="7176104"/>
              <a:ext cx="1014986" cy="399289"/>
            </a:xfrm>
            <a:prstGeom prst="rect">
              <a:avLst/>
            </a:prstGeom>
          </p:spPr>
        </p:pic>
        <p:sp>
          <p:nvSpPr>
            <p:cNvPr id="17" name="正方形/長方形 16"/>
            <p:cNvSpPr/>
            <p:nvPr/>
          </p:nvSpPr>
          <p:spPr>
            <a:xfrm>
              <a:off x="2907070" y="7176104"/>
              <a:ext cx="60305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講 師</a:t>
              </a:r>
            </a:p>
          </p:txBody>
        </p:sp>
      </p:grpSp>
      <p:sp>
        <p:nvSpPr>
          <p:cNvPr id="35" name="正方形/長方形 34"/>
          <p:cNvSpPr/>
          <p:nvPr/>
        </p:nvSpPr>
        <p:spPr>
          <a:xfrm>
            <a:off x="4051879" y="7883740"/>
            <a:ext cx="1044000" cy="133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105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写真（左）を</a:t>
            </a:r>
            <a:endParaRPr lang="en-US" altLang="ja-JP" sz="105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5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095879" y="7883740"/>
            <a:ext cx="1044000" cy="13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105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写真（中）を</a:t>
            </a:r>
            <a:endParaRPr lang="en-US" altLang="ja-JP" sz="105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5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6139879" y="7883740"/>
            <a:ext cx="1044000" cy="13320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105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写真（右）を</a:t>
            </a:r>
            <a:endParaRPr lang="en-US" altLang="ja-JP" sz="105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5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5195765" y="7646795"/>
            <a:ext cx="914402" cy="359665"/>
            <a:chOff x="5417792" y="6039387"/>
            <a:chExt cx="914402" cy="359665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7792" y="6039387"/>
              <a:ext cx="914402" cy="359665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5500532" y="6039387"/>
              <a:ext cx="74892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パネラー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>
          <a:defRPr dirty="0" smtClean="0">
            <a:latin typeface="+mn-ea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2017-01-20T03:37:27Z</dcterms:created>
  <dcterms:modified xsi:type="dcterms:W3CDTF">2017-02-24T03:26:24Z</dcterms:modified>
</cp:coreProperties>
</file>