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531E"/>
    <a:srgbClr val="C8152D"/>
    <a:srgbClr val="CC0000"/>
    <a:srgbClr val="CC3300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60" y="2612357"/>
            <a:ext cx="6873254" cy="99669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432101" y="1872888"/>
            <a:ext cx="291137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第３回ふれあい講座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93780" y="3964931"/>
            <a:ext cx="4589398" cy="3693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ja-JP" altLang="en-US" sz="2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２０１７</a:t>
            </a:r>
            <a:r>
              <a:rPr lang="zh-TW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ja-JP" altLang="en-US" sz="2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４</a:t>
            </a:r>
            <a:r>
              <a:rPr lang="zh-TW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2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２２</a:t>
            </a:r>
            <a:r>
              <a:rPr lang="zh-TW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日（土）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１４</a:t>
            </a:r>
            <a:r>
              <a:rPr lang="zh-TW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時～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１６</a:t>
            </a:r>
            <a:r>
              <a:rPr lang="zh-TW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endParaRPr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60791" y="4686300"/>
            <a:ext cx="4882809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50"/>
              </a:lnSpc>
              <a:tabLst>
                <a:tab pos="143192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［会場］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アスクル会議室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（東京都江東区豊洲３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［講師］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　来子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（折り紙作家）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［参加資格］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小学生・中学生と保護者の方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組）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43192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［持参物］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工作用ボンド・ハサミ・スティック糊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spcBef>
                <a:spcPts val="200"/>
              </a:spcBef>
              <a:tabLst>
                <a:tab pos="1431925" algn="l"/>
              </a:tabLst>
            </a:pP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※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材料費￥５００は別途</a:t>
            </a:r>
            <a:endParaRPr kumimoji="1"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05084" y="7434421"/>
            <a:ext cx="2765405" cy="528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600" spc="-1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どなたでも参加できますので</a:t>
            </a:r>
          </a:p>
          <a:p>
            <a:pPr algn="ctr">
              <a:lnSpc>
                <a:spcPts val="2200"/>
              </a:lnSpc>
            </a:pPr>
            <a:r>
              <a:rPr lang="ja-JP" altLang="en-US" sz="1600" spc="-1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お問い合わせください。</a:t>
            </a:r>
            <a:endParaRPr kumimoji="1" lang="ja-JP" altLang="en-US" sz="1600" spc="-1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66962" y="8591509"/>
            <a:ext cx="3228929" cy="715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親子折り紙教室事務局</a:t>
            </a:r>
            <a:endParaRPr lang="en-US" altLang="ja-JP" sz="2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spcBef>
                <a:spcPts val="1200"/>
              </a:spcBef>
            </a:pP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［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××××@×××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44" y="6788512"/>
            <a:ext cx="1408179" cy="151181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144" y="8600481"/>
            <a:ext cx="1953772" cy="189281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628" y="9643481"/>
            <a:ext cx="1069850" cy="77724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4" y="9286282"/>
            <a:ext cx="1834900" cy="163677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402" y="4489523"/>
            <a:ext cx="1048514" cy="185928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030" y="5643299"/>
            <a:ext cx="865634" cy="156667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28" y="158863"/>
            <a:ext cx="2901702" cy="220675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21" y="550754"/>
            <a:ext cx="1633731" cy="159715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682" y="502904"/>
            <a:ext cx="1060706" cy="8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>
        <a:spAutoFit/>
      </a:bodyPr>
      <a:lstStyle>
        <a:defPPr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2017-01-23T02:16:10Z</dcterms:created>
  <dcterms:modified xsi:type="dcterms:W3CDTF">2017-02-24T03:28:04Z</dcterms:modified>
</cp:coreProperties>
</file>