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10907713" cy="7775575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100"/>
    <a:srgbClr val="1A73B9"/>
    <a:srgbClr val="FFF89D"/>
    <a:srgbClr val="2E2B29"/>
    <a:srgbClr val="008ED1"/>
    <a:srgbClr val="00A1E8"/>
    <a:srgbClr val="0068B6"/>
    <a:srgbClr val="FFF226"/>
    <a:srgbClr val="1C1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8497" autoAdjust="0"/>
  </p:normalViewPr>
  <p:slideViewPr>
    <p:cSldViewPr snapToGrid="0">
      <p:cViewPr varScale="1">
        <p:scale>
          <a:sx n="69" d="100"/>
          <a:sy n="69" d="100"/>
        </p:scale>
        <p:origin x="760" y="6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-2172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0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304925"/>
            <a:ext cx="49498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4" tIns="48573" rIns="97144" bIns="4857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44" tIns="48573" rIns="97144" bIns="4857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0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0"/>
            <a:ext cx="10907713" cy="77755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1435" y="76953"/>
            <a:ext cx="10604845" cy="76216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1649" y="127877"/>
            <a:ext cx="10404417" cy="75198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75932" y="5159198"/>
            <a:ext cx="10580347" cy="1584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71691" y="7262937"/>
            <a:ext cx="10304204" cy="2376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31177" y="3556780"/>
            <a:ext cx="10909941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659005" y="2108266"/>
            <a:ext cx="5587476" cy="135684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5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659005" y="3714079"/>
            <a:ext cx="5587476" cy="13557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659005" y="5416082"/>
            <a:ext cx="5587476" cy="170539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02565" y="716335"/>
            <a:ext cx="8551576" cy="836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"/>
            <a:ext cx="10909566" cy="7776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944" y="1712652"/>
            <a:ext cx="6589789" cy="957074"/>
          </a:xfrm>
          <a:prstGeom prst="rect">
            <a:avLst/>
          </a:prstGeom>
        </p:spPr>
      </p:pic>
      <p:grpSp>
        <p:nvGrpSpPr>
          <p:cNvPr id="5" name="グループ化 4"/>
          <p:cNvGrpSpPr/>
          <p:nvPr/>
        </p:nvGrpSpPr>
        <p:grpSpPr>
          <a:xfrm>
            <a:off x="6945099" y="3615446"/>
            <a:ext cx="1682499" cy="1682499"/>
            <a:chOff x="6945099" y="3615446"/>
            <a:chExt cx="1682499" cy="1682499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5099" y="3615446"/>
              <a:ext cx="1682499" cy="1682499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7011219" y="3871920"/>
              <a:ext cx="155025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50"/>
                </a:lnSpc>
              </a:pP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どなたでも</a:t>
              </a:r>
            </a:p>
            <a:p>
              <a:pPr algn="ctr">
                <a:lnSpc>
                  <a:spcPts val="2050"/>
                </a:lnSpc>
              </a:pP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参加できますので</a:t>
              </a:r>
            </a:p>
            <a:p>
              <a:pPr algn="ctr">
                <a:lnSpc>
                  <a:spcPts val="2050"/>
                </a:lnSpc>
              </a:pP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お問い合わせ</a:t>
              </a:r>
            </a:p>
            <a:p>
              <a:pPr algn="ctr">
                <a:lnSpc>
                  <a:spcPts val="2050"/>
                </a:lnSpc>
              </a:pPr>
              <a:r>
                <a:rPr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ください。</a:t>
              </a: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4053253" y="1004261"/>
            <a:ext cx="291137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第３回ふれあい講座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247292" y="2981107"/>
            <a:ext cx="4381008" cy="35394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2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２０１７</a:t>
            </a:r>
            <a:r>
              <a:rPr lang="zh-TW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ja-JP" altLang="en-US" sz="2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４</a:t>
            </a:r>
            <a:r>
              <a:rPr lang="zh-TW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2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２２</a:t>
            </a:r>
            <a:r>
              <a:rPr lang="zh-TW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日（土）</a:t>
            </a:r>
            <a:r>
              <a:rPr lang="ja-JP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１４</a:t>
            </a:r>
            <a:r>
              <a:rPr lang="zh-TW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時～</a:t>
            </a:r>
            <a:r>
              <a:rPr lang="ja-JP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１６</a:t>
            </a:r>
            <a:r>
              <a:rPr lang="zh-TW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</a:t>
            </a:r>
            <a:endParaRPr lang="ja-JP" altLang="en-US" sz="19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59784" y="3705266"/>
            <a:ext cx="4561353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950"/>
              </a:lnSpc>
              <a:tabLst>
                <a:tab pos="892175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［会場］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アスクル会議室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（東京都江東区豊洲３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３）</a:t>
            </a:r>
            <a:endParaRPr lang="en-US" altLang="ja-JP" sz="12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892175" algn="l"/>
              </a:tabLst>
            </a:pP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892175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［講師］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　来子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（折り紙作家）</a:t>
            </a:r>
            <a:endParaRPr lang="en-US" altLang="ja-JP" sz="12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079500" algn="l"/>
              </a:tabLst>
            </a:pP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079500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［参加資格］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小学生・中学生と保護者の方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名</a:t>
            </a:r>
            <a:r>
              <a:rPr lang="en-US" altLang="ja-JP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2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組）</a:t>
            </a:r>
            <a:endParaRPr lang="en-US" altLang="ja-JP" sz="12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079500" algn="l"/>
              </a:tabLst>
            </a:pP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tabLst>
                <a:tab pos="1079500" algn="l"/>
              </a:tabLst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［持参物］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工作用ボンド・ハサミ・スティック糊</a:t>
            </a:r>
            <a:endParaRPr lang="en-US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950"/>
              </a:lnSpc>
              <a:spcBef>
                <a:spcPts val="200"/>
              </a:spcBef>
              <a:tabLst>
                <a:tab pos="1079500" algn="l"/>
              </a:tabLst>
            </a:pPr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※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材料費￥５００は別途</a:t>
            </a:r>
            <a:endParaRPr kumimoji="1" lang="ja-JP" altLang="en-US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39390" y="6189827"/>
            <a:ext cx="3228929" cy="715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親子折り紙教室事務局</a:t>
            </a:r>
            <a:endParaRPr lang="en-US" altLang="ja-JP" sz="2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spcBef>
                <a:spcPts val="1200"/>
              </a:spcBef>
            </a:pP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［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r>
              <a:rPr lang="ja-JP" altLang="en-US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200" spc="-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××××@×××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995" y="236249"/>
            <a:ext cx="1158242" cy="102717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78" y="450813"/>
            <a:ext cx="1633731" cy="159715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956" y="323942"/>
            <a:ext cx="1060706" cy="87477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007" y="290891"/>
            <a:ext cx="2383541" cy="181661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737" y="2427570"/>
            <a:ext cx="1002794" cy="177089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052" y="3527310"/>
            <a:ext cx="822962" cy="148742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851" y="5552379"/>
            <a:ext cx="1953772" cy="189281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608" y="6727108"/>
            <a:ext cx="1069850" cy="777242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579" y="6357381"/>
            <a:ext cx="1594107" cy="106985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4" y="6142103"/>
            <a:ext cx="1834900" cy="1636779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16" y="3037522"/>
            <a:ext cx="1533147" cy="161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2990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2017-01-23T02:17:06Z</dcterms:created>
  <dcterms:modified xsi:type="dcterms:W3CDTF">2017-02-24T03:29:32Z</dcterms:modified>
</cp:coreProperties>
</file>