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DA5900"/>
    <a:srgbClr val="FF9900"/>
    <a:srgbClr val="77531E"/>
    <a:srgbClr val="C8152D"/>
    <a:srgbClr val="CC0000"/>
    <a:srgbClr val="CC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図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2538140"/>
            <a:ext cx="7772400" cy="8369573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389" y="2176490"/>
            <a:ext cx="2822454" cy="3544831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542" y="2208114"/>
            <a:ext cx="3002286" cy="3614935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8891"/>
            <a:ext cx="3029718" cy="354483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39" y="8770998"/>
            <a:ext cx="6845822" cy="166421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90741" y="5933713"/>
            <a:ext cx="5106809" cy="87203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3400"/>
              </a:lnSpc>
            </a:pPr>
            <a:r>
              <a:rPr lang="ja-JP" altLang="en-US" sz="2600" b="1" spc="-50" dirty="0">
                <a:solidFill>
                  <a:srgbClr val="DA5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マンツーマン指導だから無理なく、</a:t>
            </a:r>
          </a:p>
          <a:p>
            <a:pPr fontAlgn="ctr">
              <a:lnSpc>
                <a:spcPts val="3400"/>
              </a:lnSpc>
            </a:pPr>
            <a:r>
              <a:rPr lang="ja-JP" altLang="en-US" sz="2600" b="1" dirty="0">
                <a:solidFill>
                  <a:srgbClr val="DA5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効果抜群</a:t>
            </a:r>
            <a:r>
              <a:rPr lang="en-US" altLang="ja-JP" sz="2600" b="1" dirty="0">
                <a:solidFill>
                  <a:srgbClr val="DA5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2600" b="1" dirty="0">
              <a:solidFill>
                <a:srgbClr val="DA59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3339" y="1224753"/>
            <a:ext cx="3854723" cy="354832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en-US" altLang="ja-JP" sz="2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PERSONAL TRAINING</a:t>
            </a:r>
            <a:endParaRPr kumimoji="1" lang="ja-JP" altLang="en-US" sz="25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3809" y="1610819"/>
            <a:ext cx="5358621" cy="101566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6600" spc="600" dirty="0">
                <a:solidFill>
                  <a:srgbClr val="FF00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会</a:t>
            </a:r>
            <a:r>
              <a:rPr lang="ja-JP" altLang="en-US" sz="6600" spc="600" dirty="0">
                <a:solidFill>
                  <a:srgbClr val="00CC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員</a:t>
            </a:r>
            <a:r>
              <a:rPr lang="ja-JP" altLang="en-US" sz="6600" spc="600" dirty="0">
                <a:solidFill>
                  <a:srgbClr val="0070C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募</a:t>
            </a:r>
            <a:r>
              <a:rPr lang="ja-JP" altLang="en-US" sz="6600" spc="600" dirty="0">
                <a:solidFill>
                  <a:srgbClr val="FFC0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集</a:t>
            </a:r>
            <a:r>
              <a:rPr lang="ja-JP" altLang="en-US" sz="6600" spc="-600" dirty="0">
                <a:solidFill>
                  <a:srgbClr val="FF66CC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中</a:t>
            </a:r>
            <a:r>
              <a:rPr lang="ja-JP" altLang="en-US" sz="6600" dirty="0">
                <a:solidFill>
                  <a:srgbClr val="9966FF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/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！</a:t>
            </a:r>
            <a:endParaRPr kumimoji="1" lang="ja-JP" altLang="en-US" sz="6600" dirty="0">
              <a:solidFill>
                <a:srgbClr val="9966FF"/>
              </a:solidFill>
              <a:effectLst>
                <a:glow rad="190500">
                  <a:schemeClr val="bg1"/>
                </a:glow>
                <a:outerShdw dist="38100" dir="2700000" algn="tl" rotWithShape="0">
                  <a:prstClr val="black"/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5559" y="7031697"/>
            <a:ext cx="3403041" cy="1577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50" spc="-3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個人別に効果的なオリジナルプログラムを作成。</a:t>
            </a:r>
            <a:endParaRPr lang="en-US" altLang="ja-JP" sz="1150" spc="-3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専門トレーナーが丁寧にサポート。</a:t>
            </a:r>
          </a:p>
          <a:p>
            <a:pPr>
              <a:lnSpc>
                <a:spcPts val="1100"/>
              </a:lnSpc>
            </a:pPr>
            <a:endParaRPr lang="ja-JP" altLang="en-US" sz="1150" spc="-3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50" spc="-3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朝は </a:t>
            </a:r>
            <a:r>
              <a:rPr lang="en-US" altLang="ja-JP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時から、夜は </a:t>
            </a:r>
            <a:r>
              <a:rPr lang="en-US" altLang="ja-JP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時まで営業しているので、</a:t>
            </a:r>
            <a:endParaRPr lang="en-US" altLang="ja-JP" sz="1150" spc="-3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お好きな時間にトレーニングできます。</a:t>
            </a:r>
          </a:p>
          <a:p>
            <a:pPr>
              <a:lnSpc>
                <a:spcPts val="1200"/>
              </a:lnSpc>
            </a:pPr>
            <a:endParaRPr lang="ja-JP" altLang="en-US" sz="1150" spc="-3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50" spc="-3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シャワー室・ロッカー完備なので、</a:t>
            </a:r>
            <a:endParaRPr lang="en-US" altLang="ja-JP" sz="1150" spc="-3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50" spc="-3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出勤前でも安心しご利用できます。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46857" y="6626648"/>
            <a:ext cx="2139768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base"/>
            <a:r>
              <a:rPr lang="ja-JP" altLang="en-US" sz="15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3200" b="1" spc="-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20,000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（税抜）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80021" y="7664316"/>
            <a:ext cx="2812369" cy="4360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7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 キャンペーン期間中は入会費無料！</a:t>
            </a:r>
          </a:p>
          <a:p>
            <a:pPr fontAlgn="ctr">
              <a:lnSpc>
                <a:spcPts val="17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 何日通っても月会費は変わりません！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4206945" y="8184074"/>
            <a:ext cx="3108966" cy="381001"/>
            <a:chOff x="4206945" y="8184074"/>
            <a:chExt cx="3108966" cy="381001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945" y="8184074"/>
              <a:ext cx="3108966" cy="381001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4213428" y="8218854"/>
              <a:ext cx="3096000" cy="2923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base"/>
              <a:r>
                <a:rPr lang="ja-JP" altLang="en-US" sz="19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体験トレーニン</a:t>
              </a:r>
              <a:r>
                <a:rPr lang="ja-JP" altLang="en-US" sz="1900" spc="-15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グ</a:t>
              </a:r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（無料</a:t>
              </a:r>
              <a:r>
                <a:rPr lang="ja-JP" altLang="en-US" sz="1000" b="1" spc="-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）</a:t>
              </a:r>
              <a:r>
                <a:rPr lang="ja-JP" altLang="en-US" sz="1900" spc="-15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受付</a:t>
              </a:r>
              <a:r>
                <a:rPr lang="ja-JP" altLang="en-US" sz="19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中</a:t>
              </a:r>
              <a:r>
                <a:rPr lang="en-US" altLang="ja-JP" sz="1900" spc="1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!!</a:t>
              </a:r>
              <a:endParaRPr kumimoji="1" lang="ja-JP" altLang="en-US" sz="1900" spc="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5146857" y="7207075"/>
            <a:ext cx="2139768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base"/>
            <a:r>
              <a:rPr lang="ja-JP" altLang="en-US" sz="15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3200" b="1" spc="-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10,000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（税抜）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65723" y="8982996"/>
            <a:ext cx="3667201" cy="12900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300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PERSONAL</a:t>
            </a:r>
            <a:r>
              <a:rPr lang="ja-JP" altLang="en-US" sz="1300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1300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TRAINING</a:t>
            </a:r>
          </a:p>
          <a:p>
            <a:pPr fontAlgn="ctr">
              <a:lnSpc>
                <a:spcPts val="4200"/>
              </a:lnSpc>
            </a:pP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STUDIO ASKUL</a:t>
            </a:r>
          </a:p>
          <a:p>
            <a:pPr fontAlgn="ctr"/>
            <a:r>
              <a:rPr lang="en-US" altLang="ja-JP" sz="2500" spc="-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 fontAlgn="ctr">
              <a:lnSpc>
                <a:spcPts val="1300"/>
              </a:lnSpc>
            </a:pPr>
            <a:r>
              <a:rPr lang="ja-JP" altLang="en-US" sz="12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 </a:t>
            </a:r>
            <a:r>
              <a:rPr lang="en-US" altLang="ja-JP" sz="12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12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12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kumimoji="1" lang="ja-JP" altLang="en-US" sz="1200" spc="-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45330" y="9112120"/>
            <a:ext cx="2620076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2800"/>
              </a:lnSpc>
            </a:pPr>
            <a:r>
              <a:rPr lang="ja-JP" altLang="en-US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 平日 </a:t>
            </a:r>
            <a:r>
              <a:rPr lang="en-US" altLang="ja-JP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7:00</a:t>
            </a:r>
            <a:r>
              <a:rPr lang="ja-JP" altLang="en-US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21:00</a:t>
            </a:r>
          </a:p>
          <a:p>
            <a:pPr fontAlgn="ctr">
              <a:lnSpc>
                <a:spcPts val="2800"/>
              </a:lnSpc>
            </a:pPr>
            <a:r>
              <a:rPr lang="en-US" altLang="ja-JP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 </a:t>
            </a:r>
            <a:r>
              <a:rPr lang="ja-JP" altLang="en-US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土・日祝日 </a:t>
            </a:r>
            <a:r>
              <a:rPr lang="en-US" altLang="ja-JP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7:00</a:t>
            </a:r>
            <a:r>
              <a:rPr lang="ja-JP" altLang="en-US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600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19:00</a:t>
            </a:r>
          </a:p>
          <a:p>
            <a:pPr fontAlgn="ctr">
              <a:lnSpc>
                <a:spcPts val="28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年末年始休業有り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610170" y="637339"/>
            <a:ext cx="1051562" cy="371857"/>
            <a:chOff x="-1180965" y="783013"/>
            <a:chExt cx="1051562" cy="371857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美容</a:t>
              </a:r>
              <a:endParaRPr kumimoji="1"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1710688" y="637339"/>
            <a:ext cx="1051562" cy="371857"/>
            <a:chOff x="-1180965" y="783013"/>
            <a:chExt cx="1051562" cy="371857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45" name="テキスト ボックス 44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ダイエット</a:t>
              </a: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813366" y="637339"/>
            <a:ext cx="1051562" cy="371857"/>
            <a:chOff x="-1180965" y="783013"/>
            <a:chExt cx="1051562" cy="371857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筋力アップ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910648" y="637339"/>
            <a:ext cx="1051562" cy="371857"/>
            <a:chOff x="-1180965" y="783013"/>
            <a:chExt cx="1051562" cy="371857"/>
          </a:xfrm>
        </p:grpSpPr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spc="-1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アンチエイジング</a:t>
              </a: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5011166" y="637339"/>
            <a:ext cx="1051562" cy="371857"/>
            <a:chOff x="-1180965" y="783013"/>
            <a:chExt cx="1051562" cy="371857"/>
          </a:xfrm>
        </p:grpSpPr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54" name="テキスト ボックス 53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体質改善</a:t>
              </a: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6113844" y="637339"/>
            <a:ext cx="1051562" cy="371857"/>
            <a:chOff x="-1180965" y="783013"/>
            <a:chExt cx="1051562" cy="371857"/>
          </a:xfrm>
        </p:grpSpPr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965" y="783013"/>
              <a:ext cx="1051562" cy="371857"/>
            </a:xfrm>
            <a:prstGeom prst="rect">
              <a:avLst/>
            </a:prstGeom>
          </p:spPr>
        </p:pic>
        <p:sp>
          <p:nvSpPr>
            <p:cNvPr id="57" name="テキスト ボックス 56"/>
            <p:cNvSpPr txBox="1"/>
            <p:nvPr/>
          </p:nvSpPr>
          <p:spPr>
            <a:xfrm>
              <a:off x="-1180965" y="876608"/>
              <a:ext cx="105156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dirty="0"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リハビリ</a:t>
              </a:r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4201882" y="6724770"/>
            <a:ext cx="846000" cy="252000"/>
            <a:chOff x="4201882" y="6724770"/>
            <a:chExt cx="846000" cy="252000"/>
          </a:xfrm>
        </p:grpSpPr>
        <p:sp>
          <p:nvSpPr>
            <p:cNvPr id="58" name="正方形/長方形 57"/>
            <p:cNvSpPr/>
            <p:nvPr/>
          </p:nvSpPr>
          <p:spPr>
            <a:xfrm>
              <a:off x="4201882" y="6724770"/>
              <a:ext cx="846000" cy="252000"/>
            </a:xfrm>
            <a:prstGeom prst="rect">
              <a:avLst/>
            </a:prstGeom>
            <a:solidFill>
              <a:srgbClr val="6633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385396" y="6764738"/>
              <a:ext cx="478972" cy="172064"/>
            </a:xfrm>
            <a:prstGeom prst="rect">
              <a:avLst/>
            </a:prstGeom>
            <a:noFill/>
          </p:spPr>
          <p:txBody>
            <a:bodyPr wrap="square" lIns="0" tIns="1800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入会費</a:t>
              </a:r>
              <a:endParaRPr kumimoji="1"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201882" y="7302896"/>
            <a:ext cx="846000" cy="252000"/>
            <a:chOff x="4201882" y="6724770"/>
            <a:chExt cx="846000" cy="252000"/>
          </a:xfrm>
        </p:grpSpPr>
        <p:sp>
          <p:nvSpPr>
            <p:cNvPr id="62" name="正方形/長方形 61"/>
            <p:cNvSpPr/>
            <p:nvPr/>
          </p:nvSpPr>
          <p:spPr>
            <a:xfrm>
              <a:off x="4201882" y="6724770"/>
              <a:ext cx="846000" cy="252000"/>
            </a:xfrm>
            <a:prstGeom prst="rect">
              <a:avLst/>
            </a:prstGeom>
            <a:solidFill>
              <a:srgbClr val="6633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4385396" y="6764738"/>
              <a:ext cx="478972" cy="172064"/>
            </a:xfrm>
            <a:prstGeom prst="rect">
              <a:avLst/>
            </a:prstGeom>
            <a:noFill/>
          </p:spPr>
          <p:txBody>
            <a:bodyPr wrap="square" lIns="0" tIns="1800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月会費</a:t>
              </a:r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55" y="3661638"/>
            <a:ext cx="269093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lang="en-US" altLang="ja-JP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2703691" y="3661638"/>
            <a:ext cx="258064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写真（中）を</a:t>
            </a:r>
            <a:endParaRPr lang="en-US" altLang="ja-JP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5284337" y="3661638"/>
            <a:ext cx="2491745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lang="en-US" altLang="ja-JP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232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HGP創英ﾌﾟﾚｾﾞﾝｽEB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2017-01-23T02:19:24Z</dcterms:created>
  <dcterms:modified xsi:type="dcterms:W3CDTF">2017-02-24T03:32:56Z</dcterms:modified>
</cp:coreProperties>
</file>