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93905"/>
    <a:srgbClr val="E4007E"/>
    <a:srgbClr val="FF0066"/>
    <a:srgbClr val="77531E"/>
    <a:srgbClr val="C8152D"/>
    <a:srgbClr val="CC0000"/>
    <a:srgbClr val="CC3300"/>
    <a:srgbClr val="663300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1097"/>
            <a:ext cx="7772400" cy="942681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4" y="6892403"/>
            <a:ext cx="3255271" cy="209398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5" y="4656920"/>
            <a:ext cx="3255271" cy="2093980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458312" y="7886700"/>
            <a:ext cx="3227839" cy="1042683"/>
          </a:xfrm>
          <a:prstGeom prst="rect">
            <a:avLst/>
          </a:prstGeom>
          <a:solidFill>
            <a:schemeClr val="bg1"/>
          </a:solidFill>
          <a:ln w="44450" cap="sq">
            <a:solidFill>
              <a:srgbClr val="E4007E"/>
            </a:solidFill>
            <a:miter lim="800000"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78" y="1666306"/>
            <a:ext cx="6080772" cy="20177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5" y="1456023"/>
            <a:ext cx="2657861" cy="87782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48971" y="450887"/>
            <a:ext cx="6880529" cy="38472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/>
            <a:r>
              <a:rPr lang="ja-JP" altLang="en-US" sz="2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明日を「元気に</a:t>
            </a:r>
            <a:r>
              <a:rPr lang="ja-JP" altLang="en-US" sz="2500" b="1" spc="-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」、</a:t>
            </a:r>
            <a:r>
              <a:rPr lang="ja-JP" altLang="en-US" sz="2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「はつらつと」生きるための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48150" y="1694881"/>
            <a:ext cx="2324100" cy="4001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300" b="1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明るい雰囲気のシニアのための</a:t>
            </a:r>
          </a:p>
          <a:p>
            <a:pPr fontAlgn="ctr"/>
            <a:r>
              <a:rPr lang="ja-JP" altLang="en-US" sz="1300" b="1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フィットネスクラブです！！</a:t>
            </a:r>
            <a:endParaRPr kumimoji="1" lang="ja-JP" altLang="en-US" sz="1300" b="1" dirty="0">
              <a:solidFill>
                <a:srgbClr val="69390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2000471"/>
            <a:ext cx="978410" cy="9631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3074129"/>
            <a:ext cx="987554" cy="987554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438694" y="4209512"/>
            <a:ext cx="3267075" cy="813818"/>
            <a:chOff x="467269" y="3695162"/>
            <a:chExt cx="3267075" cy="813818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887" y="3695162"/>
              <a:ext cx="3227839" cy="813818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67269" y="3940489"/>
              <a:ext cx="3267075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安全な最新マシンを完備</a:t>
              </a:r>
              <a:endParaRPr kumimoji="1"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38694" y="5266787"/>
            <a:ext cx="3267075" cy="813818"/>
            <a:chOff x="467269" y="3695162"/>
            <a:chExt cx="3267075" cy="813818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887" y="3695162"/>
              <a:ext cx="3227839" cy="813818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467269" y="3778906"/>
              <a:ext cx="3267075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lvl="1" fontAlgn="ctr"/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理学療法士による</a:t>
              </a:r>
            </a:p>
            <a:p>
              <a:pPr lvl="1" fontAlgn="ctr"/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無理の無いメニュー</a:t>
              </a:r>
              <a:endParaRPr kumimoji="1"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38694" y="6285962"/>
            <a:ext cx="3267075" cy="813818"/>
            <a:chOff x="467269" y="3695162"/>
            <a:chExt cx="3267075" cy="813818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887" y="3695162"/>
              <a:ext cx="3227839" cy="813818"/>
            </a:xfrm>
            <a:prstGeom prst="rect">
              <a:avLst/>
            </a:prstGeom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467269" y="3940489"/>
              <a:ext cx="3267075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自宅まで無料送迎</a:t>
              </a:r>
              <a:endParaRPr kumimoji="1"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2030956" y="7443271"/>
            <a:ext cx="1362075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200" b="1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明るく元気な方を</a:t>
            </a:r>
          </a:p>
          <a:p>
            <a:pPr algn="ctr" fontAlgn="ctr"/>
            <a:r>
              <a:rPr lang="ja-JP" altLang="en-US" sz="1200" b="1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お待ちしてます</a:t>
            </a:r>
            <a:endParaRPr kumimoji="1" lang="ja-JP" altLang="en-US" sz="1200" b="1" dirty="0">
              <a:solidFill>
                <a:srgbClr val="69390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436" y="7440096"/>
            <a:ext cx="246889" cy="30480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056" y="7453311"/>
            <a:ext cx="246889" cy="3048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83" y="7611547"/>
            <a:ext cx="1447803" cy="1490475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739236" y="7965751"/>
            <a:ext cx="1941444" cy="95410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31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</a:t>
            </a:r>
          </a:p>
          <a:p>
            <a:pPr fontAlgn="ctr"/>
            <a:r>
              <a:rPr lang="ja-JP" altLang="en-US" sz="31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同時募集</a:t>
            </a:r>
            <a:r>
              <a:rPr lang="en-US" altLang="ja-JP" sz="3100" b="1" dirty="0">
                <a:solidFill>
                  <a:srgbClr val="E4007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3100" b="1" dirty="0">
              <a:solidFill>
                <a:srgbClr val="E4007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38600" y="4280758"/>
            <a:ext cx="333375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800" b="1" dirty="0">
                <a:solidFill>
                  <a:srgbClr val="9966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○基本的な</a:t>
            </a:r>
            <a:r>
              <a:rPr lang="en-US" altLang="ja-JP" sz="1800" b="1" dirty="0">
                <a:solidFill>
                  <a:srgbClr val="9966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800" b="1" dirty="0">
                <a:solidFill>
                  <a:srgbClr val="9966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日のスケジュール</a:t>
            </a:r>
            <a:endParaRPr kumimoji="1" lang="ja-JP" altLang="en-US" sz="1800" b="1" dirty="0">
              <a:solidFill>
                <a:srgbClr val="99663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04856" y="4714070"/>
            <a:ext cx="1001237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午　前</a:t>
            </a:r>
            <a:endParaRPr kumimoji="1" lang="ja-JP" altLang="en-US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81474" y="5148440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181474" y="5548463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05289" y="6425683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434014" y="5141742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お迎え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34014" y="5524783"/>
            <a:ext cx="1766885" cy="7755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健康チェック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リハビリメニュー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歓談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434014" y="6422467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お送り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204856" y="6949553"/>
            <a:ext cx="1001237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午　後</a:t>
            </a:r>
            <a:endParaRPr kumimoji="1" lang="ja-JP" altLang="en-US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81474" y="7383923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81474" y="7783946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205289" y="8661166"/>
            <a:ext cx="971551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434014" y="7377225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お迎え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434014" y="7760266"/>
            <a:ext cx="1766885" cy="7755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健康チェック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リハビリメニュー</a:t>
            </a:r>
          </a:p>
          <a:p>
            <a:pPr fontAlgn="ctr">
              <a:lnSpc>
                <a:spcPct val="105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歓談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434014" y="8657950"/>
            <a:ext cx="1766885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お送り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23217" y="9782395"/>
            <a:ext cx="3890022" cy="6873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20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リハビリデイサービス アスクル</a:t>
            </a:r>
            <a:endParaRPr lang="en-US" altLang="ja-JP" sz="205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6000" fontAlgn="ctr">
              <a:lnSpc>
                <a:spcPts val="1300"/>
              </a:lnSpc>
              <a:spcBef>
                <a:spcPts val="300"/>
              </a:spcBef>
            </a:pP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営業時間：午前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午後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r>
              <a:rPr lang="zh-TW" altLang="en-US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zh-TW" sz="10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</a:p>
          <a:p>
            <a:pPr marL="36000" fontAlgn="ctr">
              <a:lnSpc>
                <a:spcPts val="1300"/>
              </a:lnSpc>
            </a:pPr>
            <a:r>
              <a:rPr lang="zh-TW" altLang="en-US" sz="1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住所：〒</a:t>
            </a:r>
            <a:r>
              <a:rPr lang="en-US" altLang="zh-TW" sz="1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135-0061</a:t>
            </a:r>
            <a:r>
              <a:rPr lang="zh-TW" altLang="en-US" sz="1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kumimoji="1" lang="ja-JP" altLang="en-US" sz="10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591049" y="9822688"/>
            <a:ext cx="2911605" cy="7232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200" dirty="0">
                <a:latin typeface="+mj-ea"/>
                <a:ea typeface="+mj-ea"/>
                <a:cs typeface="メイリオ" panose="020B0604030504040204" pitchFamily="50" charset="-128"/>
              </a:rPr>
              <a:t>まずはお気軽にお電話ください。</a:t>
            </a:r>
            <a:endParaRPr lang="en-US" altLang="ja-JP" sz="1200" dirty="0">
              <a:latin typeface="+mj-ea"/>
              <a:ea typeface="+mj-ea"/>
              <a:cs typeface="メイリオ" panose="020B0604030504040204" pitchFamily="50" charset="-128"/>
            </a:endParaRPr>
          </a:p>
          <a:p>
            <a:pPr fontAlgn="ctr"/>
            <a:r>
              <a:rPr lang="en-US" altLang="ja-JP" sz="3500" b="1" dirty="0"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kumimoji="1" lang="ja-JP" altLang="en-US" sz="3500" b="1" dirty="0">
              <a:latin typeface="Century Gothic" panose="020B0502020202020204" pitchFamily="34" charset="0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 anchor="ctr" anchorCtr="0">
        <a:spAutoFit/>
      </a:bodyPr>
      <a:lstStyle>
        <a:defPPr fontAlgn="ctr">
          <a:defRPr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2017-01-20T03:38:36Z</dcterms:created>
  <dcterms:modified xsi:type="dcterms:W3CDTF">2017-02-24T03:34:24Z</dcterms:modified>
</cp:coreProperties>
</file>