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00"/>
    <a:srgbClr val="77531E"/>
    <a:srgbClr val="C8152D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190" y="5823020"/>
            <a:ext cx="3291847" cy="2020828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74" y="5823020"/>
            <a:ext cx="3291847" cy="2020828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0" y="8108361"/>
            <a:ext cx="6842774" cy="64922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0" y="5337524"/>
            <a:ext cx="6842774" cy="35966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221108" y="9063501"/>
            <a:ext cx="5410461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800" spc="-50" dirty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明るい雰囲気のシニアのためのフィットネスクラブで</a:t>
            </a:r>
            <a:r>
              <a:rPr lang="ja-JP" altLang="en-US" sz="1800" spc="-600" dirty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す！</a:t>
            </a:r>
            <a:r>
              <a:rPr lang="ja-JP" altLang="en-US" sz="1800" spc="-50" dirty="0">
                <a:solidFill>
                  <a:srgbClr val="69390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1800" spc="-50" dirty="0">
              <a:solidFill>
                <a:srgbClr val="693905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466139" y="948154"/>
            <a:ext cx="2737110" cy="865634"/>
            <a:chOff x="466139" y="948154"/>
            <a:chExt cx="2737110" cy="865634"/>
          </a:xfrm>
        </p:grpSpPr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139" y="948154"/>
              <a:ext cx="2737110" cy="865634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785618" y="1035883"/>
              <a:ext cx="2079236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400"/>
                </a:lnSpc>
              </a:pPr>
              <a:r>
                <a:rPr lang="ja-JP" altLang="en-US" sz="19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安全な</a:t>
              </a:r>
              <a:endParaRPr lang="en-US" altLang="ja-JP" sz="19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fontAlgn="ctr">
                <a:lnSpc>
                  <a:spcPts val="2400"/>
                </a:lnSpc>
              </a:pPr>
              <a:r>
                <a:rPr lang="ja-JP" altLang="en-US" sz="19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最新マシンを完備</a:t>
              </a:r>
              <a:endParaRPr kumimoji="1" lang="ja-JP" altLang="en-US" sz="19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2513013" y="294436"/>
            <a:ext cx="2737110" cy="865634"/>
            <a:chOff x="2513013" y="294436"/>
            <a:chExt cx="2737110" cy="865634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3013" y="294436"/>
              <a:ext cx="2737110" cy="865634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2681310" y="455063"/>
              <a:ext cx="2387555" cy="54438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lvl="1" algn="ctr" fontAlgn="ctr">
                <a:lnSpc>
                  <a:spcPts val="2100"/>
                </a:lnSpc>
              </a:pPr>
              <a:r>
                <a:rPr lang="ja-JP" altLang="en-US" sz="19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理学療法士による</a:t>
              </a:r>
            </a:p>
            <a:p>
              <a:pPr marL="0" lvl="1" algn="ctr" fontAlgn="ctr">
                <a:lnSpc>
                  <a:spcPts val="2100"/>
                </a:lnSpc>
              </a:pPr>
              <a:r>
                <a:rPr lang="ja-JP" altLang="en-US" sz="19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無理の無いメニュー</a:t>
              </a:r>
              <a:endParaRPr kumimoji="1" lang="ja-JP" altLang="en-US" sz="19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578927" y="948943"/>
            <a:ext cx="2737110" cy="865634"/>
            <a:chOff x="4578927" y="948943"/>
            <a:chExt cx="2737110" cy="865634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8927" y="948943"/>
              <a:ext cx="2737110" cy="86563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4826000" y="1260966"/>
              <a:ext cx="2279650" cy="2923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自宅まで無料送迎</a:t>
              </a:r>
              <a:endParaRPr kumimoji="1" lang="ja-JP" altLang="en-US" sz="19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793750" y="2297382"/>
            <a:ext cx="6191250" cy="3847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450" dirty="0">
                <a:solidFill>
                  <a:srgbClr val="69390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明日を「元気に」、「はつらつと」生きるための</a:t>
            </a:r>
            <a:endParaRPr kumimoji="1" lang="ja-JP" altLang="en-US" sz="2450" dirty="0">
              <a:solidFill>
                <a:srgbClr val="693905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64049" y="8188471"/>
            <a:ext cx="3341602" cy="513405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fontAlgn="ctr"/>
            <a:r>
              <a:rPr lang="ja-JP" altLang="en-US" sz="3100" b="1" spc="-3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</a:t>
            </a:r>
            <a:r>
              <a:rPr lang="ja-JP" altLang="en-US" sz="31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同時募集</a:t>
            </a:r>
            <a:r>
              <a:rPr lang="en-US" altLang="ja-JP" sz="31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31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99330" y="5376863"/>
            <a:ext cx="333375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基本的な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日のスケジュール</a:t>
            </a:r>
            <a:endParaRPr kumimoji="1"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97501" y="5864144"/>
            <a:ext cx="1001237" cy="3077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午　前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1749" y="6245575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1749" y="6645598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5564" y="7522818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39049" y="6238877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お迎え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39049" y="6614298"/>
            <a:ext cx="1766885" cy="7755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健康チェック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リハビリメニュー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歓談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39049" y="7519602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お送り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60278" y="5859548"/>
            <a:ext cx="1001237" cy="3077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午　後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146550" y="6254019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46550" y="6654042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70365" y="7531262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06710" y="6239701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お迎え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406710" y="6615122"/>
            <a:ext cx="1766885" cy="7755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健康チェック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リハビリメニュー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歓談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406710" y="7520426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dirty="0">
                <a:latin typeface="+mj-ea"/>
                <a:ea typeface="+mj-ea"/>
                <a:cs typeface="メイリオ" panose="020B0604030504040204" pitchFamily="50" charset="-128"/>
              </a:rPr>
              <a:t>お送り</a:t>
            </a:r>
            <a:endParaRPr kumimoji="1" lang="ja-JP" altLang="en-US" sz="16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7668" y="9843267"/>
            <a:ext cx="3737612" cy="6642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2100"/>
              </a:lnSpc>
            </a:pPr>
            <a:r>
              <a:rPr lang="ja-JP" altLang="en-US" sz="1900" b="1" spc="50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リハビリデイサービス アスクル</a:t>
            </a:r>
            <a:endParaRPr lang="en-US" altLang="ja-JP" sz="1900" b="1" spc="50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6000" fontAlgn="ctr">
              <a:lnSpc>
                <a:spcPts val="1300"/>
              </a:lnSpc>
              <a:spcBef>
                <a:spcPts val="300"/>
              </a:spcBef>
            </a:pP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営業時間：午前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9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：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00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～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12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：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00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　午後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14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：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00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～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15</a:t>
            </a:r>
            <a:r>
              <a:rPr lang="zh-TW" altLang="en-US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：</a:t>
            </a:r>
            <a:r>
              <a:rPr lang="en-US" altLang="zh-TW" sz="1100" spc="5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00</a:t>
            </a:r>
          </a:p>
          <a:p>
            <a:pPr marL="36000" fontAlgn="ctr">
              <a:lnSpc>
                <a:spcPts val="1300"/>
              </a:lnSpc>
            </a:pPr>
            <a:r>
              <a:rPr lang="zh-TW" altLang="en-US" sz="1100" spc="2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住所：〒</a:t>
            </a:r>
            <a:r>
              <a:rPr lang="en-US" altLang="zh-TW" sz="1100" spc="2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135-0061</a:t>
            </a:r>
            <a:r>
              <a:rPr lang="zh-TW" altLang="en-US" sz="1100" spc="2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100" spc="20" dirty="0">
                <a:solidFill>
                  <a:srgbClr val="0066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メイリオ" panose="020B0604030504040204" pitchFamily="50" charset="-128"/>
              </a:rPr>
              <a:t>3-2-3</a:t>
            </a:r>
            <a:endParaRPr kumimoji="1" lang="ja-JP" altLang="en-US" sz="1100" spc="20" dirty="0">
              <a:solidFill>
                <a:srgbClr val="0066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14187" y="9856778"/>
            <a:ext cx="3221993" cy="7232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200" dirty="0">
                <a:solidFill>
                  <a:srgbClr val="0066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まずはお気軽にお電話ください。</a:t>
            </a:r>
            <a:endParaRPr lang="en-US" altLang="ja-JP" sz="1200" dirty="0">
              <a:solidFill>
                <a:srgbClr val="0066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en-US" altLang="ja-JP" sz="3500" b="1" spc="150" dirty="0">
                <a:solidFill>
                  <a:srgbClr val="006600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kumimoji="1" lang="ja-JP" altLang="en-US" sz="3500" b="1" spc="150" dirty="0">
              <a:solidFill>
                <a:srgbClr val="006600"/>
              </a:solidFill>
              <a:latin typeface="Century Gothic" panose="020B0502020202020204" pitchFamily="34" charset="0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0" y="2844037"/>
            <a:ext cx="6400813" cy="2298197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0" y="2792345"/>
            <a:ext cx="1182626" cy="1045466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60" y="2856071"/>
            <a:ext cx="1271019" cy="1356363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814380" y="8314771"/>
            <a:ext cx="2678120" cy="236406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明るく元気な方をお待ちしてます</a:t>
            </a:r>
            <a:endParaRPr kumimoji="1" lang="ja-JP" altLang="en-US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0" y="8339340"/>
            <a:ext cx="204216" cy="249937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8344103"/>
            <a:ext cx="204216" cy="249937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69" y="8900247"/>
            <a:ext cx="390145" cy="573025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7" y="8990163"/>
            <a:ext cx="481585" cy="44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2017-01-23T02:20:21Z</dcterms:created>
  <dcterms:modified xsi:type="dcterms:W3CDTF">2017-02-24T03:36:12Z</dcterms:modified>
</cp:coreProperties>
</file>