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77531E"/>
    <a:srgbClr val="C8152D"/>
    <a:srgbClr val="CC0000"/>
    <a:srgbClr val="CC3300"/>
    <a:srgbClr val="663300"/>
    <a:srgbClr val="996633"/>
    <a:srgbClr val="FFFFE1"/>
    <a:srgbClr val="FFFFCC"/>
    <a:srgbClr val="EB6D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9507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2/24/2017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" y="66"/>
            <a:ext cx="7772400" cy="8887530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00" y="1242530"/>
            <a:ext cx="6842774" cy="603505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380" y="7602472"/>
            <a:ext cx="4255017" cy="1063754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818" y="7577327"/>
            <a:ext cx="2142748" cy="999746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49" y="1797280"/>
            <a:ext cx="2560325" cy="1725172"/>
          </a:xfrm>
          <a:prstGeom prst="rect">
            <a:avLst/>
          </a:prstGeom>
        </p:spPr>
      </p:pic>
      <p:grpSp>
        <p:nvGrpSpPr>
          <p:cNvPr id="4" name="グループ化 3"/>
          <p:cNvGrpSpPr/>
          <p:nvPr/>
        </p:nvGrpSpPr>
        <p:grpSpPr>
          <a:xfrm>
            <a:off x="223879" y="230174"/>
            <a:ext cx="1100330" cy="1088138"/>
            <a:chOff x="-1382671" y="1068159"/>
            <a:chExt cx="1100330" cy="1088138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2" name="正方形/長方形 1"/>
            <p:cNvSpPr/>
            <p:nvPr/>
          </p:nvSpPr>
          <p:spPr>
            <a:xfrm>
              <a:off x="-1197990" y="1466034"/>
              <a:ext cx="730969" cy="2923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ひざ痛</a:t>
              </a: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1424029" y="648673"/>
            <a:ext cx="1100330" cy="1088138"/>
            <a:chOff x="-1382671" y="1068159"/>
            <a:chExt cx="1100330" cy="1088138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14" name="正方形/長方形 13"/>
            <p:cNvSpPr/>
            <p:nvPr/>
          </p:nvSpPr>
          <p:spPr>
            <a:xfrm>
              <a:off x="-1076163" y="1466034"/>
              <a:ext cx="487313" cy="2923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頭痛</a:t>
              </a:r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2605129" y="250197"/>
            <a:ext cx="1100330" cy="1088138"/>
            <a:chOff x="-1382671" y="1068159"/>
            <a:chExt cx="1100330" cy="1088138"/>
          </a:xfrm>
        </p:grpSpPr>
        <p:pic>
          <p:nvPicPr>
            <p:cNvPr id="16" name="図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17" name="正方形/長方形 16"/>
            <p:cNvSpPr/>
            <p:nvPr/>
          </p:nvSpPr>
          <p:spPr>
            <a:xfrm>
              <a:off x="-1197991" y="1466034"/>
              <a:ext cx="730969" cy="2923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神経痛</a:t>
              </a:r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749461" y="2200008"/>
            <a:ext cx="1847851" cy="106182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2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あきらめずに</a:t>
            </a:r>
          </a:p>
          <a:p>
            <a:pPr fontAlgn="ctr"/>
            <a:r>
              <a:rPr lang="ja-JP" altLang="en-US" sz="2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まずは御相談</a:t>
            </a:r>
          </a:p>
          <a:p>
            <a:pPr fontAlgn="ctr"/>
            <a:r>
              <a:rPr lang="ja-JP" altLang="en-US" sz="23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ください。</a:t>
            </a:r>
            <a:endParaRPr kumimoji="1" lang="ja-JP" altLang="en-US" sz="23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4207614" y="299136"/>
            <a:ext cx="1100330" cy="1088138"/>
            <a:chOff x="-1382671" y="1068159"/>
            <a:chExt cx="1100330" cy="1088138"/>
          </a:xfrm>
        </p:grpSpPr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22" name="正方形/長方形 21"/>
            <p:cNvSpPr/>
            <p:nvPr/>
          </p:nvSpPr>
          <p:spPr>
            <a:xfrm>
              <a:off x="-1076164" y="1319841"/>
              <a:ext cx="487313" cy="584775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骨盤</a:t>
              </a:r>
            </a:p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矯正</a:t>
              </a:r>
            </a:p>
          </p:txBody>
        </p:sp>
      </p:grpSp>
      <p:grpSp>
        <p:nvGrpSpPr>
          <p:cNvPr id="23" name="グループ化 22"/>
          <p:cNvGrpSpPr/>
          <p:nvPr/>
        </p:nvGrpSpPr>
        <p:grpSpPr>
          <a:xfrm>
            <a:off x="5326994" y="775817"/>
            <a:ext cx="1100330" cy="1088138"/>
            <a:chOff x="-1382671" y="1068159"/>
            <a:chExt cx="1100330" cy="1088138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25" name="正方形/長方形 24"/>
            <p:cNvSpPr/>
            <p:nvPr/>
          </p:nvSpPr>
          <p:spPr>
            <a:xfrm>
              <a:off x="-1076164" y="1466034"/>
              <a:ext cx="487313" cy="2923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腰痛</a:t>
              </a: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446374" y="231748"/>
            <a:ext cx="1100330" cy="1088138"/>
            <a:chOff x="-1382671" y="1068159"/>
            <a:chExt cx="1100330" cy="1088138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82671" y="1068159"/>
              <a:ext cx="1100330" cy="1088138"/>
            </a:xfrm>
            <a:prstGeom prst="rect">
              <a:avLst/>
            </a:prstGeom>
          </p:spPr>
        </p:pic>
        <p:sp>
          <p:nvSpPr>
            <p:cNvPr id="28" name="正方形/長方形 27"/>
            <p:cNvSpPr/>
            <p:nvPr/>
          </p:nvSpPr>
          <p:spPr>
            <a:xfrm>
              <a:off x="-1197992" y="1466034"/>
              <a:ext cx="730969" cy="29238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19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肩こり</a:t>
              </a:r>
            </a:p>
          </p:txBody>
        </p:sp>
      </p:grpSp>
      <p:pic>
        <p:nvPicPr>
          <p:cNvPr id="30" name="図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920" y="4358098"/>
            <a:ext cx="4532385" cy="2572517"/>
          </a:xfrm>
          <a:prstGeom prst="rect">
            <a:avLst/>
          </a:prstGeom>
        </p:spPr>
      </p:pic>
      <p:sp>
        <p:nvSpPr>
          <p:cNvPr id="31" name="テキスト ボックス 30"/>
          <p:cNvSpPr txBox="1"/>
          <p:nvPr/>
        </p:nvSpPr>
        <p:spPr>
          <a:xfrm>
            <a:off x="800100" y="7932837"/>
            <a:ext cx="1739604" cy="307777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 fontAlgn="ct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こんな方にも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295142" y="7768865"/>
            <a:ext cx="3701397" cy="73096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defTabSz="864000" fontAlgn="ctr">
              <a:lnSpc>
                <a:spcPts val="1900"/>
              </a:lnSpc>
            </a:pPr>
            <a:r>
              <a:rPr lang="ja-JP" altLang="en-US" sz="1500" dirty="0">
                <a:latin typeface="+mj-ea"/>
                <a:ea typeface="+mj-ea"/>
                <a:cs typeface="メイリオ" panose="020B0604030504040204" pitchFamily="50" charset="-128"/>
              </a:rPr>
              <a:t>●不調の原因がわからない</a:t>
            </a:r>
            <a:endParaRPr lang="en-US" altLang="ja-JP" sz="1500" dirty="0">
              <a:latin typeface="+mj-ea"/>
              <a:ea typeface="+mj-ea"/>
              <a:cs typeface="メイリオ" panose="020B0604030504040204" pitchFamily="50" charset="-128"/>
            </a:endParaRPr>
          </a:p>
          <a:p>
            <a:pPr defTabSz="864000" fontAlgn="ctr">
              <a:lnSpc>
                <a:spcPts val="1900"/>
              </a:lnSpc>
            </a:pPr>
            <a:r>
              <a:rPr lang="ja-JP" altLang="en-US" sz="1500" dirty="0">
                <a:latin typeface="+mj-ea"/>
                <a:ea typeface="+mj-ea"/>
                <a:cs typeface="メイリオ" panose="020B0604030504040204" pitchFamily="50" charset="-128"/>
              </a:rPr>
              <a:t>●よく眠れない</a:t>
            </a:r>
            <a:r>
              <a:rPr lang="en-US" altLang="ja-JP" sz="1500" dirty="0"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1500" dirty="0">
                <a:latin typeface="+mj-ea"/>
                <a:ea typeface="+mj-ea"/>
                <a:cs typeface="メイリオ" panose="020B0604030504040204" pitchFamily="50" charset="-128"/>
              </a:rPr>
              <a:t>●体が冷える</a:t>
            </a:r>
          </a:p>
          <a:p>
            <a:pPr defTabSz="864000" fontAlgn="ctr">
              <a:lnSpc>
                <a:spcPts val="1900"/>
              </a:lnSpc>
            </a:pPr>
            <a:r>
              <a:rPr lang="ja-JP" altLang="en-US" sz="1500" dirty="0">
                <a:latin typeface="+mj-ea"/>
                <a:ea typeface="+mj-ea"/>
                <a:cs typeface="メイリオ" panose="020B0604030504040204" pitchFamily="50" charset="-128"/>
              </a:rPr>
              <a:t>●痛いのが苦手</a:t>
            </a:r>
            <a:r>
              <a:rPr lang="en-US" altLang="ja-JP" sz="1500" dirty="0">
                <a:latin typeface="+mj-ea"/>
                <a:ea typeface="+mj-ea"/>
                <a:cs typeface="メイリオ" panose="020B0604030504040204" pitchFamily="50" charset="-128"/>
              </a:rPr>
              <a:t>	</a:t>
            </a:r>
            <a:r>
              <a:rPr lang="ja-JP" altLang="en-US" sz="1500" dirty="0">
                <a:latin typeface="+mj-ea"/>
                <a:ea typeface="+mj-ea"/>
                <a:cs typeface="メイリオ" panose="020B0604030504040204" pitchFamily="50" charset="-128"/>
              </a:rPr>
              <a:t>●手足がしびれる</a:t>
            </a:r>
            <a:r>
              <a:rPr lang="ja-JP" altLang="en-US" sz="1500" dirty="0" err="1">
                <a:latin typeface="+mj-ea"/>
                <a:ea typeface="+mj-ea"/>
                <a:cs typeface="メイリオ" panose="020B0604030504040204" pitchFamily="50" charset="-128"/>
              </a:rPr>
              <a:t>。。。</a:t>
            </a:r>
            <a:endParaRPr lang="ja-JP" altLang="en-US" sz="150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63036" y="9248047"/>
            <a:ext cx="3826389" cy="1246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fontAlgn="ctr"/>
            <a:r>
              <a:rPr lang="ja-JP" altLang="en-US" sz="1600" b="1" spc="1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アスクルカイロプラクティック・整体院</a:t>
            </a:r>
            <a:endParaRPr lang="en-US" altLang="ja-JP" sz="1600" b="1" spc="1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fontAlgn="ctr">
              <a:lnSpc>
                <a:spcPts val="1500"/>
              </a:lnSpc>
              <a:spcBef>
                <a:spcPts val="300"/>
              </a:spcBef>
            </a:pPr>
            <a:r>
              <a:rPr lang="ja-JP" altLang="en-US" sz="1200" spc="-20" dirty="0">
                <a:latin typeface="+mj-ea"/>
                <a:ea typeface="+mj-ea"/>
                <a:cs typeface="メイリオ" panose="020B0604030504040204" pitchFamily="50" charset="-128"/>
              </a:rPr>
              <a:t>［住所］ 〒</a:t>
            </a:r>
            <a:r>
              <a:rPr lang="en-US" altLang="ja-JP" sz="1200" spc="-20" dirty="0">
                <a:latin typeface="+mj-ea"/>
                <a:ea typeface="+mj-ea"/>
                <a:cs typeface="メイリオ" panose="020B0604030504040204" pitchFamily="50" charset="-128"/>
              </a:rPr>
              <a:t>135-0061 </a:t>
            </a:r>
            <a:r>
              <a:rPr lang="ja-JP" altLang="en-US" sz="1200" spc="-20" dirty="0">
                <a:latin typeface="+mj-ea"/>
                <a:ea typeface="+mj-ea"/>
                <a:cs typeface="メイリオ" panose="020B0604030504040204" pitchFamily="50" charset="-128"/>
              </a:rPr>
              <a:t>東京都江東区豊洲</a:t>
            </a:r>
            <a:r>
              <a:rPr lang="en-US" altLang="ja-JP" sz="1200" spc="-20" dirty="0">
                <a:latin typeface="+mj-ea"/>
                <a:ea typeface="+mj-ea"/>
                <a:cs typeface="メイリオ" panose="020B0604030504040204" pitchFamily="50" charset="-128"/>
              </a:rPr>
              <a:t>3-2-3</a:t>
            </a:r>
          </a:p>
          <a:p>
            <a:pPr fontAlgn="ctr">
              <a:lnSpc>
                <a:spcPts val="1500"/>
              </a:lnSpc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［受付時間］ ９：００～２１：００　完全予約制です。</a:t>
            </a:r>
          </a:p>
          <a:p>
            <a:pPr fontAlgn="ctr">
              <a:lnSpc>
                <a:spcPts val="1500"/>
              </a:lnSpc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［定休日］ 水曜日　</a:t>
            </a:r>
          </a:p>
          <a:p>
            <a:pPr fontAlgn="ctr">
              <a:lnSpc>
                <a:spcPts val="1500"/>
              </a:lnSpc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TEL</a:t>
            </a: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］ 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03-1234-1111</a:t>
            </a:r>
          </a:p>
          <a:p>
            <a:pPr fontAlgn="ctr">
              <a:lnSpc>
                <a:spcPts val="1500"/>
              </a:lnSpc>
            </a:pP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［</a:t>
            </a:r>
            <a:r>
              <a:rPr lang="en-US" altLang="ja-JP" sz="1200" spc="-50" dirty="0">
                <a:latin typeface="+mj-ea"/>
                <a:ea typeface="+mj-ea"/>
                <a:cs typeface="メイリオ" panose="020B0604030504040204" pitchFamily="50" charset="-128"/>
              </a:rPr>
              <a:t>URL</a:t>
            </a:r>
            <a:r>
              <a:rPr lang="ja-JP" altLang="en-US" sz="1200" spc="-50" dirty="0">
                <a:latin typeface="+mj-ea"/>
                <a:ea typeface="+mj-ea"/>
                <a:cs typeface="メイリオ" panose="020B0604030504040204" pitchFamily="50" charset="-128"/>
              </a:rPr>
              <a:t>］ </a:t>
            </a:r>
            <a:r>
              <a:rPr lang="en-US" altLang="ja-JP" sz="1200" spc="20" dirty="0">
                <a:latin typeface="+mj-ea"/>
                <a:ea typeface="+mj-ea"/>
                <a:cs typeface="メイリオ" panose="020B0604030504040204" pitchFamily="50" charset="-128"/>
              </a:rPr>
              <a:t>http://www.askult.com/</a:t>
            </a:r>
            <a:endParaRPr kumimoji="1" lang="ja-JP" altLang="en-US" sz="1200" spc="20" dirty="0">
              <a:latin typeface="+mj-ea"/>
              <a:ea typeface="+mj-ea"/>
              <a:cs typeface="メイリオ" panose="020B0604030504040204" pitchFamily="50" charset="-128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5152190" y="9241696"/>
            <a:ext cx="2160000" cy="1206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ja-JP" altLang="en-US" sz="2000" b="1" dirty="0">
                <a:solidFill>
                  <a:srgbClr val="000066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solidFill>
                <a:srgbClr val="000066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3300" y="1700760"/>
            <a:ext cx="1085090" cy="1740412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77" y="2003518"/>
            <a:ext cx="1207010" cy="1871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bIns="0" anchor="ctr" anchorCtr="0">
        <a:spAutoFit/>
      </a:bodyPr>
      <a:lstStyle>
        <a:defPPr fontAlgn="ctr">
          <a:defRPr sz="1800" dirty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spDef>
    <a:txDef>
      <a:spPr>
        <a:noFill/>
      </a:spPr>
      <a:bodyPr wrap="square" lIns="0" tIns="0" rIns="0" bIns="0" rtlCol="0" anchor="ctr" anchorCtr="0">
        <a:spAutoFit/>
      </a:bodyPr>
      <a:lstStyle>
        <a:defPPr fontAlgn="ctr">
          <a:defRPr kumimoji="1" sz="1400" dirty="0" smtClean="0">
            <a:latin typeface="メイリオ" panose="020B0604030504040204" pitchFamily="50" charset="-128"/>
            <a:ea typeface="メイリオ" panose="020B0604030504040204" pitchFamily="50" charset="-128"/>
            <a:cs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157</Words>
  <Application>Microsoft Office PowerPoint</Application>
  <PresentationFormat>ユーザー設定</PresentationFormat>
  <Paragraphs>38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2017-01-20T03:39:41Z</dcterms:created>
  <dcterms:modified xsi:type="dcterms:W3CDTF">2017-02-24T03:37:48Z</dcterms:modified>
</cp:coreProperties>
</file>