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E50011"/>
    <a:srgbClr val="C8152D"/>
    <a:srgbClr val="77531E"/>
    <a:srgbClr val="CC0000"/>
    <a:srgbClr val="CC3300"/>
    <a:srgbClr val="66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図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4" y="451064"/>
            <a:ext cx="6839726" cy="7891288"/>
          </a:xfrm>
          <a:prstGeom prst="rect">
            <a:avLst/>
          </a:prstGeom>
        </p:spPr>
      </p:pic>
      <p:grpSp>
        <p:nvGrpSpPr>
          <p:cNvPr id="26" name="グループ化 25"/>
          <p:cNvGrpSpPr/>
          <p:nvPr/>
        </p:nvGrpSpPr>
        <p:grpSpPr>
          <a:xfrm>
            <a:off x="1137714" y="338030"/>
            <a:ext cx="1328931" cy="1328931"/>
            <a:chOff x="-602186" y="90105"/>
            <a:chExt cx="1328931" cy="1328931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2186" y="90105"/>
              <a:ext cx="1328931" cy="1328931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-418622" y="544034"/>
              <a:ext cx="961802" cy="421072"/>
            </a:xfrm>
            <a:prstGeom prst="rect">
              <a:avLst/>
            </a:prstGeom>
          </p:spPr>
          <p:txBody>
            <a:bodyPr wrap="none" lIns="0" tIns="36000" rIns="0" bIns="0" anchor="ctr" anchorCtr="0">
              <a:spAutoFit/>
            </a:bodyPr>
            <a:lstStyle/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ひざ痛</a:t>
              </a: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903018" y="6863053"/>
            <a:ext cx="3051054" cy="1377699"/>
            <a:chOff x="903018" y="6863053"/>
            <a:chExt cx="3051054" cy="1377699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018" y="6863053"/>
              <a:ext cx="3051054" cy="1377699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 rot="21010162">
              <a:off x="1170506" y="7243829"/>
              <a:ext cx="2637998" cy="67710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>
                <a:lnSpc>
                  <a:spcPts val="2600"/>
                </a:lnSpc>
              </a:pPr>
              <a:r>
                <a:rPr lang="ja-JP" altLang="en-US" sz="22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あきらめずにまずは御相談ください。</a:t>
              </a:r>
              <a:endParaRPr kumimoji="1"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1733597" y="6093943"/>
            <a:ext cx="1613659" cy="3154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05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こんな方にも</a:t>
            </a:r>
            <a:endParaRPr kumimoji="1" lang="ja-JP" altLang="en-US" sz="2050" b="1" dirty="0">
              <a:solidFill>
                <a:srgbClr val="E5001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647685" y="6412773"/>
            <a:ext cx="2652205" cy="53860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64000" fontAlgn="ctr">
              <a:lnSpc>
                <a:spcPts val="14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●不調の原因がわからない　●よく眠れない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64000" fontAlgn="ctr">
              <a:lnSpc>
                <a:spcPts val="14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●痛いのが苦手　●体が冷える</a:t>
            </a:r>
          </a:p>
          <a:p>
            <a:pPr defTabSz="864000" fontAlgn="ctr">
              <a:lnSpc>
                <a:spcPts val="1400"/>
              </a:lnSpc>
            </a:pP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●手足がしびれる</a:t>
            </a:r>
            <a:r>
              <a:rPr lang="ja-JP" altLang="en-US" sz="1000" b="1" spc="-5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。。</a:t>
            </a:r>
            <a:r>
              <a:rPr lang="ja-JP" altLang="en-US" sz="10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45916" y="9131249"/>
            <a:ext cx="3826389" cy="134652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>
              <a:lnSpc>
                <a:spcPts val="1800"/>
              </a:lnSpc>
            </a:pPr>
            <a:r>
              <a:rPr lang="ja-JP" altLang="en-US" sz="1600" b="1" spc="10" dirty="0">
                <a:solidFill>
                  <a:srgbClr val="F397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アスクルカイロプラクティック・整体院</a:t>
            </a:r>
            <a:endParaRPr lang="en-US" altLang="ja-JP" sz="1600" b="1" spc="10" dirty="0">
              <a:solidFill>
                <a:srgbClr val="F397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spcBef>
                <a:spcPts val="300"/>
              </a:spcBef>
            </a:pPr>
            <a:r>
              <a:rPr lang="ja-JP" altLang="en-US" sz="1200" spc="-20" dirty="0">
                <a:latin typeface="+mj-ea"/>
                <a:ea typeface="+mj-ea"/>
                <a:cs typeface="メイリオ" panose="020B0604030504040204" pitchFamily="50" charset="-128"/>
              </a:rPr>
              <a:t>［住所］ 〒</a:t>
            </a:r>
            <a:r>
              <a:rPr lang="en-US" altLang="ja-JP" sz="1200" spc="-20" dirty="0">
                <a:latin typeface="+mj-ea"/>
                <a:ea typeface="+mj-ea"/>
                <a:cs typeface="メイリオ" panose="020B0604030504040204" pitchFamily="50" charset="-128"/>
              </a:rPr>
              <a:t>135-0061 </a:t>
            </a:r>
            <a:r>
              <a:rPr lang="ja-JP" altLang="en-US" sz="1200" spc="-20" dirty="0">
                <a:latin typeface="+mj-ea"/>
                <a:ea typeface="+mj-ea"/>
                <a:cs typeface="メイリオ" panose="020B0604030504040204" pitchFamily="50" charset="-128"/>
              </a:rPr>
              <a:t>東京都江東区豊洲</a:t>
            </a:r>
            <a:r>
              <a:rPr lang="en-US" altLang="ja-JP" sz="1200" spc="-20" dirty="0">
                <a:latin typeface="+mj-ea"/>
                <a:ea typeface="+mj-ea"/>
                <a:cs typeface="メイリオ" panose="020B0604030504040204" pitchFamily="50" charset="-128"/>
              </a:rPr>
              <a:t>3-2-3</a:t>
            </a:r>
          </a:p>
          <a:p>
            <a:pPr fontAlgn="ctr">
              <a:spcBef>
                <a:spcPts val="300"/>
              </a:spcBef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［受付時間］ ９：００～２１：００　完全予約制です。</a:t>
            </a:r>
          </a:p>
          <a:p>
            <a:pPr fontAlgn="ctr">
              <a:spcBef>
                <a:spcPts val="300"/>
              </a:spcBef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［定休日］ 水曜日　</a:t>
            </a:r>
          </a:p>
          <a:p>
            <a:pPr fontAlgn="ctr">
              <a:spcBef>
                <a:spcPts val="300"/>
              </a:spcBef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</a:t>
            </a:r>
            <a:r>
              <a:rPr lang="en-US" altLang="ja-JP" sz="1200" spc="-50" dirty="0">
                <a:latin typeface="+mj-ea"/>
                <a:ea typeface="+mj-ea"/>
                <a:cs typeface="メイリオ" panose="020B0604030504040204" pitchFamily="50" charset="-128"/>
              </a:rPr>
              <a:t>TEL</a:t>
            </a: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］ </a:t>
            </a:r>
            <a:r>
              <a:rPr lang="en-US" altLang="ja-JP" sz="1200" spc="-50" dirty="0">
                <a:latin typeface="+mj-ea"/>
                <a:ea typeface="+mj-ea"/>
                <a:cs typeface="メイリオ" panose="020B0604030504040204" pitchFamily="50" charset="-128"/>
              </a:rPr>
              <a:t>03-1234-1111</a:t>
            </a:r>
          </a:p>
          <a:p>
            <a:pPr fontAlgn="ctr">
              <a:spcBef>
                <a:spcPts val="300"/>
              </a:spcBef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</a:t>
            </a:r>
            <a:r>
              <a:rPr lang="en-US" altLang="ja-JP" sz="1200" spc="-50" dirty="0">
                <a:latin typeface="+mj-ea"/>
                <a:ea typeface="+mj-ea"/>
                <a:cs typeface="メイリオ" panose="020B0604030504040204" pitchFamily="50" charset="-128"/>
              </a:rPr>
              <a:t>URL</a:t>
            </a: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］ </a:t>
            </a:r>
            <a:r>
              <a:rPr lang="en-US" altLang="ja-JP" sz="1200" spc="20" dirty="0">
                <a:latin typeface="+mj-ea"/>
                <a:ea typeface="+mj-ea"/>
                <a:cs typeface="メイリオ" panose="020B0604030504040204" pitchFamily="50" charset="-128"/>
              </a:rPr>
              <a:t>http://www.askult.com/</a:t>
            </a:r>
            <a:endParaRPr kumimoji="1" lang="ja-JP" altLang="en-US" sz="1200" spc="2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896245" y="9135882"/>
            <a:ext cx="2232000" cy="131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206874" y="338030"/>
            <a:ext cx="1328931" cy="1328931"/>
            <a:chOff x="-602186" y="90105"/>
            <a:chExt cx="1328931" cy="1328931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2186" y="90105"/>
              <a:ext cx="1328931" cy="1328931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-418623" y="544034"/>
              <a:ext cx="961803" cy="421072"/>
            </a:xfrm>
            <a:prstGeom prst="rect">
              <a:avLst/>
            </a:prstGeom>
          </p:spPr>
          <p:txBody>
            <a:bodyPr wrap="none" lIns="0" tIns="36000" rIns="0" bIns="0" anchor="ctr" anchorCtr="0">
              <a:spAutoFit/>
            </a:bodyPr>
            <a:lstStyle/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肩こり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276974" y="338030"/>
            <a:ext cx="1328931" cy="1328931"/>
            <a:chOff x="-602186" y="90105"/>
            <a:chExt cx="1328931" cy="1328931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2186" y="90105"/>
              <a:ext cx="1328931" cy="1328931"/>
            </a:xfrm>
            <a:prstGeom prst="rect">
              <a:avLst/>
            </a:prstGeom>
          </p:spPr>
        </p:pic>
        <p:sp>
          <p:nvSpPr>
            <p:cNvPr id="32" name="正方形/長方形 31"/>
            <p:cNvSpPr/>
            <p:nvPr/>
          </p:nvSpPr>
          <p:spPr>
            <a:xfrm>
              <a:off x="-258322" y="544034"/>
              <a:ext cx="641202" cy="421072"/>
            </a:xfrm>
            <a:prstGeom prst="rect">
              <a:avLst/>
            </a:prstGeom>
          </p:spPr>
          <p:txBody>
            <a:bodyPr wrap="none" lIns="0" tIns="36000" rIns="0" bIns="0" anchor="ctr" anchorCtr="0">
              <a:spAutoFit/>
            </a:bodyPr>
            <a:lstStyle/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腰痛</a:t>
              </a: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1137714" y="4542764"/>
            <a:ext cx="1328931" cy="1328931"/>
            <a:chOff x="-602186" y="90105"/>
            <a:chExt cx="1328931" cy="1328931"/>
          </a:xfrm>
        </p:grpSpPr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2186" y="90105"/>
              <a:ext cx="1328931" cy="1328931"/>
            </a:xfrm>
            <a:prstGeom prst="rect">
              <a:avLst/>
            </a:prstGeom>
          </p:spPr>
        </p:pic>
        <p:sp>
          <p:nvSpPr>
            <p:cNvPr id="35" name="正方形/長方形 34"/>
            <p:cNvSpPr/>
            <p:nvPr/>
          </p:nvSpPr>
          <p:spPr>
            <a:xfrm>
              <a:off x="-418623" y="544034"/>
              <a:ext cx="961803" cy="421072"/>
            </a:xfrm>
            <a:prstGeom prst="rect">
              <a:avLst/>
            </a:prstGeom>
          </p:spPr>
          <p:txBody>
            <a:bodyPr wrap="none" lIns="0" tIns="36000" rIns="0" bIns="0" anchor="ctr" anchorCtr="0">
              <a:spAutoFit/>
            </a:bodyPr>
            <a:lstStyle/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神経痛</a:t>
              </a: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3206874" y="4542764"/>
            <a:ext cx="1328931" cy="1328931"/>
            <a:chOff x="-602186" y="90105"/>
            <a:chExt cx="1328931" cy="1328931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2186" y="90105"/>
              <a:ext cx="1328931" cy="1328931"/>
            </a:xfrm>
            <a:prstGeom prst="rect">
              <a:avLst/>
            </a:prstGeom>
          </p:spPr>
        </p:pic>
        <p:sp>
          <p:nvSpPr>
            <p:cNvPr id="38" name="正方形/長方形 37"/>
            <p:cNvSpPr/>
            <p:nvPr/>
          </p:nvSpPr>
          <p:spPr>
            <a:xfrm>
              <a:off x="-258322" y="544034"/>
              <a:ext cx="641202" cy="421072"/>
            </a:xfrm>
            <a:prstGeom prst="rect">
              <a:avLst/>
            </a:prstGeom>
          </p:spPr>
          <p:txBody>
            <a:bodyPr wrap="none" lIns="0" tIns="36000" rIns="0" bIns="0" anchor="ctr" anchorCtr="0">
              <a:spAutoFit/>
            </a:bodyPr>
            <a:lstStyle/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頭痛</a:t>
              </a: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5276974" y="4542764"/>
            <a:ext cx="1328931" cy="1328931"/>
            <a:chOff x="-602186" y="90105"/>
            <a:chExt cx="1328931" cy="1328931"/>
          </a:xfrm>
        </p:grpSpPr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2186" y="90105"/>
              <a:ext cx="1328931" cy="1328931"/>
            </a:xfrm>
            <a:prstGeom prst="rect">
              <a:avLst/>
            </a:prstGeom>
          </p:spPr>
        </p:pic>
        <p:sp>
          <p:nvSpPr>
            <p:cNvPr id="41" name="正方形/長方形 40"/>
            <p:cNvSpPr/>
            <p:nvPr/>
          </p:nvSpPr>
          <p:spPr>
            <a:xfrm>
              <a:off x="-258322" y="351674"/>
              <a:ext cx="641202" cy="805793"/>
            </a:xfrm>
            <a:prstGeom prst="rect">
              <a:avLst/>
            </a:prstGeom>
          </p:spPr>
          <p:txBody>
            <a:bodyPr wrap="none" lIns="0" tIns="36000" rIns="0" bIns="0" anchor="ctr" anchorCtr="0">
              <a:spAutoFit/>
            </a:bodyPr>
            <a:lstStyle/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骨盤</a:t>
              </a:r>
            </a:p>
            <a:p>
              <a:pPr algn="ctr" fontAlgn="ctr"/>
              <a:r>
                <a:rPr lang="ja-JP" altLang="en-US" sz="25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矯正</a:t>
              </a:r>
            </a:p>
          </p:txBody>
        </p:sp>
      </p:grpSp>
      <p:pic>
        <p:nvPicPr>
          <p:cNvPr id="42" name="図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28" y="6108422"/>
            <a:ext cx="97536" cy="225552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545" y="6108422"/>
            <a:ext cx="97536" cy="225552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740" y="6095971"/>
            <a:ext cx="1289307" cy="2246381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078" y="6135596"/>
            <a:ext cx="1417323" cy="220675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07" y="1805113"/>
            <a:ext cx="4492761" cy="259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2017-01-23T02:21:43Z</dcterms:created>
  <dcterms:modified xsi:type="dcterms:W3CDTF">2017-02-24T03:39:39Z</dcterms:modified>
</cp:coreProperties>
</file>