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6991" y="0"/>
            <a:ext cx="9521354" cy="7345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53584" y="3706229"/>
            <a:ext cx="4227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4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全品</a:t>
            </a:r>
            <a:r>
              <a:rPr lang="en-US" altLang="ja-JP" sz="4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r>
              <a:rPr lang="ja-JP" altLang="en-US" sz="4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引き</a:t>
            </a:r>
            <a:r>
              <a:rPr lang="en-US" altLang="ja-JP" sz="4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!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03909" y="1005341"/>
            <a:ext cx="4865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19831" y="4882285"/>
            <a:ext cx="712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アスクル洋品店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082187" y="5472881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●東京都江東区豊洲3-2-3　●03-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●営業時間：午後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06966" y="1959567"/>
            <a:ext cx="50321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半期に一度</a:t>
            </a:r>
            <a:endParaRPr lang="en-US" altLang="ja-JP" sz="5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夏の大感謝祭！</a:t>
            </a:r>
            <a:endParaRPr kumimoji="1" lang="ja-JP" altLang="en-US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158" y="1787891"/>
            <a:ext cx="3005908" cy="282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2015-04-21T04:20:43Z</dcterms:created>
  <dcterms:modified xsi:type="dcterms:W3CDTF">2015-04-21T04:20:45Z</dcterms:modified>
</cp:coreProperties>
</file>