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9" d="100"/>
          <a:sy n="109" d="100"/>
        </p:scale>
        <p:origin x="-390" y="-78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1"/>
            <a:ext cx="7885113" cy="6553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94130" y="3256844"/>
            <a:ext cx="33313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32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全品</a:t>
            </a:r>
            <a:r>
              <a:rPr lang="en-US" altLang="ja-JP" sz="32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30-50%</a:t>
            </a:r>
            <a:r>
              <a:rPr lang="ja-JP" altLang="en-US" sz="32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引き</a:t>
            </a:r>
            <a:r>
              <a:rPr lang="en-US" altLang="ja-JP" sz="32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!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26332" y="1121455"/>
            <a:ext cx="4198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25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28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350268" y="4240017"/>
            <a:ext cx="5054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アスクル洋品店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976214" y="4701682"/>
            <a:ext cx="5803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●03-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●営業時間：午後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89247" y="1851989"/>
            <a:ext cx="413446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半期に一度</a:t>
            </a:r>
            <a:endParaRPr lang="en-US" altLang="ja-JP" sz="4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夏の大感謝祭！</a:t>
            </a:r>
            <a:endParaRPr kumimoji="1" lang="ja-JP" altLang="en-US" sz="4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455" y="1720929"/>
            <a:ext cx="2453458" cy="230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2015-04-21T04:20:28Z</dcterms:created>
  <dcterms:modified xsi:type="dcterms:W3CDTF">2015-04-21T04:20:32Z</dcterms:modified>
</cp:coreProperties>
</file>