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  <p:sldId id="258" r:id="rId3"/>
    <p:sldId id="257" r:id="rId4"/>
  </p:sldIdLst>
  <p:sldSz cx="6769100" cy="5616575"/>
  <p:notesSz cx="6735763" cy="9866313"/>
  <p:defaultTextStyle>
    <a:defPPr>
      <a:defRPr lang="ja-JP"/>
    </a:defPPr>
    <a:lvl1pPr marL="0" algn="l" defTabSz="7076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353801" algn="l" defTabSz="7076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707602" algn="l" defTabSz="7076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061403" algn="l" defTabSz="7076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1415204" algn="l" defTabSz="7076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1769004" algn="l" defTabSz="7076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2122805" algn="l" defTabSz="7076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2476606" algn="l" defTabSz="7076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2830406" algn="l" defTabSz="7076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63" autoAdjust="0"/>
    <p:restoredTop sz="94660"/>
  </p:normalViewPr>
  <p:slideViewPr>
    <p:cSldViewPr>
      <p:cViewPr>
        <p:scale>
          <a:sx n="100" d="100"/>
          <a:sy n="100" d="100"/>
        </p:scale>
        <p:origin x="-972" y="-564"/>
      </p:cViewPr>
      <p:guideLst>
        <p:guide orient="horz" pos="1769"/>
        <p:guide pos="213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07683" y="1744779"/>
            <a:ext cx="5753735" cy="1203923"/>
          </a:xfrm>
        </p:spPr>
        <p:txBody>
          <a:bodyPr/>
          <a:lstStyle/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15365" y="3182727"/>
            <a:ext cx="4738370" cy="143534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5380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076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61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152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690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1228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766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830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7" name="図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71" y="0"/>
            <a:ext cx="6764557" cy="56165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909426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41578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101504" y="240525"/>
            <a:ext cx="1582982" cy="5132926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51384" y="240525"/>
            <a:ext cx="4637304" cy="5132926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6286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0" y="0"/>
            <a:ext cx="6769099" cy="5616575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71" y="0"/>
            <a:ext cx="6764557" cy="56165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7632135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713" y="3609170"/>
            <a:ext cx="5753735" cy="1115515"/>
          </a:xfrm>
        </p:spPr>
        <p:txBody>
          <a:bodyPr anchor="t"/>
          <a:lstStyle>
            <a:lvl1pPr algn="l">
              <a:defRPr sz="31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713" y="2380545"/>
            <a:ext cx="5753735" cy="1228625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5380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07602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061403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1520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76900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122805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47660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83040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636076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51383" y="1404144"/>
            <a:ext cx="3109555" cy="396930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573756" y="1404144"/>
            <a:ext cx="3110730" cy="396930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96006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38455" y="224923"/>
            <a:ext cx="6092190" cy="936096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38456" y="1257229"/>
            <a:ext cx="2990861" cy="523953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53801" indent="0">
              <a:buNone/>
              <a:defRPr sz="1500" b="1"/>
            </a:lvl2pPr>
            <a:lvl3pPr marL="707602" indent="0">
              <a:buNone/>
              <a:defRPr sz="1400" b="1"/>
            </a:lvl3pPr>
            <a:lvl4pPr marL="1061403" indent="0">
              <a:buNone/>
              <a:defRPr sz="1300" b="1"/>
            </a:lvl4pPr>
            <a:lvl5pPr marL="1415204" indent="0">
              <a:buNone/>
              <a:defRPr sz="1300" b="1"/>
            </a:lvl5pPr>
            <a:lvl6pPr marL="1769004" indent="0">
              <a:buNone/>
              <a:defRPr sz="1300" b="1"/>
            </a:lvl6pPr>
            <a:lvl7pPr marL="2122805" indent="0">
              <a:buNone/>
              <a:defRPr sz="1300" b="1"/>
            </a:lvl7pPr>
            <a:lvl8pPr marL="2476606" indent="0">
              <a:buNone/>
              <a:defRPr sz="1300" b="1"/>
            </a:lvl8pPr>
            <a:lvl9pPr marL="2830406" indent="0">
              <a:buNone/>
              <a:defRPr sz="13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38456" y="1781183"/>
            <a:ext cx="2990861" cy="3236032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38609" y="1257229"/>
            <a:ext cx="2992036" cy="523953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53801" indent="0">
              <a:buNone/>
              <a:defRPr sz="1500" b="1"/>
            </a:lvl2pPr>
            <a:lvl3pPr marL="707602" indent="0">
              <a:buNone/>
              <a:defRPr sz="1400" b="1"/>
            </a:lvl3pPr>
            <a:lvl4pPr marL="1061403" indent="0">
              <a:buNone/>
              <a:defRPr sz="1300" b="1"/>
            </a:lvl4pPr>
            <a:lvl5pPr marL="1415204" indent="0">
              <a:buNone/>
              <a:defRPr sz="1300" b="1"/>
            </a:lvl5pPr>
            <a:lvl6pPr marL="1769004" indent="0">
              <a:buNone/>
              <a:defRPr sz="1300" b="1"/>
            </a:lvl6pPr>
            <a:lvl7pPr marL="2122805" indent="0">
              <a:buNone/>
              <a:defRPr sz="1300" b="1"/>
            </a:lvl7pPr>
            <a:lvl8pPr marL="2476606" indent="0">
              <a:buNone/>
              <a:defRPr sz="1300" b="1"/>
            </a:lvl8pPr>
            <a:lvl9pPr marL="2830406" indent="0">
              <a:buNone/>
              <a:defRPr sz="13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38609" y="1781183"/>
            <a:ext cx="2992036" cy="3236032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41600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763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90625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38455" y="223624"/>
            <a:ext cx="2226987" cy="951697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46531" y="223624"/>
            <a:ext cx="3784115" cy="4793591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38455" y="1175322"/>
            <a:ext cx="2226987" cy="3841893"/>
          </a:xfrm>
        </p:spPr>
        <p:txBody>
          <a:bodyPr/>
          <a:lstStyle>
            <a:lvl1pPr marL="0" indent="0">
              <a:buNone/>
              <a:defRPr sz="1100"/>
            </a:lvl1pPr>
            <a:lvl2pPr marL="353801" indent="0">
              <a:buNone/>
              <a:defRPr sz="900"/>
            </a:lvl2pPr>
            <a:lvl3pPr marL="707602" indent="0">
              <a:buNone/>
              <a:defRPr sz="800"/>
            </a:lvl3pPr>
            <a:lvl4pPr marL="1061403" indent="0">
              <a:buNone/>
              <a:defRPr sz="700"/>
            </a:lvl4pPr>
            <a:lvl5pPr marL="1415204" indent="0">
              <a:buNone/>
              <a:defRPr sz="700"/>
            </a:lvl5pPr>
            <a:lvl6pPr marL="1769004" indent="0">
              <a:buNone/>
              <a:defRPr sz="700"/>
            </a:lvl6pPr>
            <a:lvl7pPr marL="2122805" indent="0">
              <a:buNone/>
              <a:defRPr sz="700"/>
            </a:lvl7pPr>
            <a:lvl8pPr marL="2476606" indent="0">
              <a:buNone/>
              <a:defRPr sz="700"/>
            </a:lvl8pPr>
            <a:lvl9pPr marL="2830406" indent="0">
              <a:buNone/>
              <a:defRPr sz="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192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26792" y="3931604"/>
            <a:ext cx="4061460" cy="464147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26792" y="501852"/>
            <a:ext cx="4061460" cy="3369945"/>
          </a:xfrm>
        </p:spPr>
        <p:txBody>
          <a:bodyPr/>
          <a:lstStyle>
            <a:lvl1pPr marL="0" indent="0">
              <a:buNone/>
              <a:defRPr sz="2500"/>
            </a:lvl1pPr>
            <a:lvl2pPr marL="353801" indent="0">
              <a:buNone/>
              <a:defRPr sz="2100"/>
            </a:lvl2pPr>
            <a:lvl3pPr marL="707602" indent="0">
              <a:buNone/>
              <a:defRPr sz="1800"/>
            </a:lvl3pPr>
            <a:lvl4pPr marL="1061403" indent="0">
              <a:buNone/>
              <a:defRPr sz="1500"/>
            </a:lvl4pPr>
            <a:lvl5pPr marL="1415204" indent="0">
              <a:buNone/>
              <a:defRPr sz="1500"/>
            </a:lvl5pPr>
            <a:lvl6pPr marL="1769004" indent="0">
              <a:buNone/>
              <a:defRPr sz="1500"/>
            </a:lvl6pPr>
            <a:lvl7pPr marL="2122805" indent="0">
              <a:buNone/>
              <a:defRPr sz="1500"/>
            </a:lvl7pPr>
            <a:lvl8pPr marL="2476606" indent="0">
              <a:buNone/>
              <a:defRPr sz="1500"/>
            </a:lvl8pPr>
            <a:lvl9pPr marL="2830406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26792" y="4395751"/>
            <a:ext cx="4061460" cy="659167"/>
          </a:xfrm>
        </p:spPr>
        <p:txBody>
          <a:bodyPr/>
          <a:lstStyle>
            <a:lvl1pPr marL="0" indent="0">
              <a:buNone/>
              <a:defRPr sz="1100"/>
            </a:lvl1pPr>
            <a:lvl2pPr marL="353801" indent="0">
              <a:buNone/>
              <a:defRPr sz="900"/>
            </a:lvl2pPr>
            <a:lvl3pPr marL="707602" indent="0">
              <a:buNone/>
              <a:defRPr sz="800"/>
            </a:lvl3pPr>
            <a:lvl4pPr marL="1061403" indent="0">
              <a:buNone/>
              <a:defRPr sz="700"/>
            </a:lvl4pPr>
            <a:lvl5pPr marL="1415204" indent="0">
              <a:buNone/>
              <a:defRPr sz="700"/>
            </a:lvl5pPr>
            <a:lvl6pPr marL="1769004" indent="0">
              <a:buNone/>
              <a:defRPr sz="700"/>
            </a:lvl6pPr>
            <a:lvl7pPr marL="2122805" indent="0">
              <a:buNone/>
              <a:defRPr sz="700"/>
            </a:lvl7pPr>
            <a:lvl8pPr marL="2476606" indent="0">
              <a:buNone/>
              <a:defRPr sz="700"/>
            </a:lvl8pPr>
            <a:lvl9pPr marL="2830406" indent="0">
              <a:buNone/>
              <a:defRPr sz="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23240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38455" y="224923"/>
            <a:ext cx="6092190" cy="936096"/>
          </a:xfrm>
          <a:prstGeom prst="rect">
            <a:avLst/>
          </a:prstGeom>
        </p:spPr>
        <p:txBody>
          <a:bodyPr vert="horz" lIns="70760" tIns="35380" rIns="70760" bIns="3538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38455" y="1310535"/>
            <a:ext cx="6092190" cy="3706680"/>
          </a:xfrm>
          <a:prstGeom prst="rect">
            <a:avLst/>
          </a:prstGeom>
        </p:spPr>
        <p:txBody>
          <a:bodyPr vert="horz" lIns="70760" tIns="35380" rIns="70760" bIns="3538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38455" y="5205733"/>
            <a:ext cx="1579457" cy="299031"/>
          </a:xfrm>
          <a:prstGeom prst="rect">
            <a:avLst/>
          </a:prstGeom>
        </p:spPr>
        <p:txBody>
          <a:bodyPr vert="horz" lIns="70760" tIns="35380" rIns="70760" bIns="3538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12776" y="5205733"/>
            <a:ext cx="2143548" cy="299031"/>
          </a:xfrm>
          <a:prstGeom prst="rect">
            <a:avLst/>
          </a:prstGeom>
        </p:spPr>
        <p:txBody>
          <a:bodyPr vert="horz" lIns="70760" tIns="35380" rIns="70760" bIns="3538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851189" y="5205733"/>
            <a:ext cx="1579457" cy="299031"/>
          </a:xfrm>
          <a:prstGeom prst="rect">
            <a:avLst/>
          </a:prstGeom>
        </p:spPr>
        <p:txBody>
          <a:bodyPr vert="horz" lIns="70760" tIns="35380" rIns="70760" bIns="3538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632211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707602" rtl="0" eaLnBrk="1" latinLnBrk="0" hangingPunct="1"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65350" indent="-265350" algn="l" defTabSz="70760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574927" indent="-221125" algn="l" defTabSz="707602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84502" indent="-176901" algn="l" defTabSz="70760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38303" indent="-176901" algn="l" defTabSz="707602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92103" indent="-176901" algn="l" defTabSz="707602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945905" indent="-176901" algn="l" defTabSz="70760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99705" indent="-176901" algn="l" defTabSz="70760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653507" indent="-176901" algn="l" defTabSz="70760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007307" indent="-176901" algn="l" defTabSz="707602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707602" rtl="0" eaLnBrk="1" latinLnBrk="0" hangingPunct="1"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53801" algn="l" defTabSz="707602" rtl="0" eaLnBrk="1" latinLnBrk="0" hangingPunct="1"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07602" algn="l" defTabSz="707602" rtl="0" eaLnBrk="1" latinLnBrk="0" hangingPunct="1"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61403" algn="l" defTabSz="707602" rtl="0" eaLnBrk="1" latinLnBrk="0" hangingPunct="1"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15204" algn="l" defTabSz="707602" rtl="0" eaLnBrk="1" latinLnBrk="0" hangingPunct="1"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69004" algn="l" defTabSz="707602" rtl="0" eaLnBrk="1" latinLnBrk="0" hangingPunct="1"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122805" algn="l" defTabSz="707602" rtl="0" eaLnBrk="1" latinLnBrk="0" hangingPunct="1"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76606" algn="l" defTabSz="707602" rtl="0" eaLnBrk="1" latinLnBrk="0" hangingPunct="1"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830406" algn="l" defTabSz="707602" rtl="0" eaLnBrk="1" latinLnBrk="0" hangingPunct="1"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3.xml"/><Relationship Id="rId4" Type="http://schemas.openxmlformats.org/officeDocument/2006/relationships/image" Target="../media/image4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1080293" y="1329120"/>
            <a:ext cx="4613137" cy="756241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7205" tIns="33603" rIns="67205" bIns="33603" anchor="ctr"/>
          <a:lstStyle/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3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このテンプレートは</a:t>
            </a:r>
            <a:r>
              <a:rPr lang="en-US" altLang="ja-JP" sz="13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 </a:t>
            </a:r>
            <a:r>
              <a:rPr lang="ja-JP" altLang="en-US" sz="13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うちわ（</a:t>
            </a:r>
            <a:r>
              <a:rPr lang="ja-JP" altLang="en-US" sz="13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プチサイズ</a:t>
            </a:r>
            <a:r>
              <a:rPr lang="ja-JP" altLang="en-US" sz="13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）を作る為のテンプレートです。</a:t>
            </a:r>
            <a:endParaRPr lang="en-US" altLang="ja-JP" sz="1300" b="1" dirty="0">
              <a:solidFill>
                <a:srgbClr val="40404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3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8" name="角丸四角形 7"/>
          <p:cNvSpPr/>
          <p:nvPr/>
        </p:nvSpPr>
        <p:spPr>
          <a:xfrm>
            <a:off x="1086489" y="2435368"/>
            <a:ext cx="4606941" cy="636845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7205" tIns="33603" rIns="67205" bIns="33603" rtlCol="0" anchor="ctr"/>
          <a:lstStyle/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2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STEP1</a:t>
            </a:r>
            <a:endParaRPr lang="en-US" altLang="ja-JP" sz="1200" dirty="0">
              <a:solidFill>
                <a:prstClr val="black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印刷する内容を</a:t>
            </a:r>
            <a:r>
              <a:rPr lang="en-US" altLang="ja-JP" sz="12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</a:t>
            </a:r>
            <a:r>
              <a:rPr lang="ja-JP" altLang="en-US" sz="12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ページ目（デザインページ）にデザインしてください</a:t>
            </a:r>
            <a:r>
              <a:rPr lang="ja-JP" altLang="en-US" sz="1200" b="1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。青い枠</a:t>
            </a:r>
            <a:r>
              <a:rPr lang="ja-JP" altLang="en-US" sz="12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は「仕上がりイメージライン」です。</a:t>
            </a:r>
            <a:endParaRPr lang="ja-JP" altLang="en-US" sz="12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0" name="角丸四角形 9"/>
          <p:cNvSpPr/>
          <p:nvPr/>
        </p:nvSpPr>
        <p:spPr>
          <a:xfrm>
            <a:off x="1080294" y="3426454"/>
            <a:ext cx="4606942" cy="670804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7205" tIns="33603" rIns="67205" bIns="33603" rtlCol="0" anchor="ctr"/>
          <a:lstStyle/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2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STEP</a:t>
            </a:r>
            <a:r>
              <a:rPr lang="ja-JP" altLang="en-US" sz="12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２</a:t>
            </a:r>
            <a:endParaRPr lang="en-US" altLang="ja-JP" sz="1200" b="1" dirty="0">
              <a:solidFill>
                <a:schemeClr val="tx2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文字・イラスト・写真の絵柄等、仕上がりで切れてはいけない部分は</a:t>
            </a:r>
            <a:r>
              <a:rPr lang="ja-JP" altLang="en-US" sz="1200" b="1" dirty="0" smtClean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、青い枠</a:t>
            </a:r>
            <a:r>
              <a:rPr lang="ja-JP" altLang="en-US" sz="12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の</a:t>
            </a:r>
            <a:r>
              <a:rPr lang="en-US" altLang="ja-JP" sz="12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5㎜</a:t>
            </a:r>
            <a:r>
              <a:rPr lang="ja-JP" altLang="en-US" sz="12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内側に収めてレイアウトしてください。</a:t>
            </a: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53608" y="196295"/>
            <a:ext cx="1214709" cy="437106"/>
          </a:xfrm>
          <a:prstGeom prst="rect">
            <a:avLst/>
          </a:prstGeom>
          <a:noFill/>
        </p:spPr>
        <p:txBody>
          <a:bodyPr wrap="none" lIns="67205" tIns="33603" rIns="67205" bIns="33603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本テンプレート</a:t>
            </a:r>
            <a:endParaRPr lang="en-US" altLang="ja-JP" sz="12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について</a:t>
            </a:r>
          </a:p>
        </p:txBody>
      </p:sp>
    </p:spTree>
    <p:extLst>
      <p:ext uri="{BB962C8B-B14F-4D97-AF65-F5344CB8AC3E}">
        <p14:creationId xmlns:p14="http://schemas.microsoft.com/office/powerpoint/2010/main" val="3333939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53608" y="196295"/>
            <a:ext cx="1214709" cy="252455"/>
          </a:xfrm>
          <a:prstGeom prst="rect">
            <a:avLst/>
          </a:prstGeom>
          <a:noFill/>
        </p:spPr>
        <p:txBody>
          <a:bodyPr wrap="none" lIns="67205" tIns="33603" rIns="67205" bIns="33603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デザインページ</a:t>
            </a: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719094" y="2784480"/>
            <a:ext cx="288893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ja-JP" altLang="en-US" sz="2800" b="1" spc="-300" dirty="0" smtClean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Arial" pitchFamily="34" charset="0"/>
              </a:rPr>
              <a:t>全品</a:t>
            </a:r>
            <a:r>
              <a:rPr lang="en-US" altLang="ja-JP" sz="2800" b="1" spc="-300" dirty="0" smtClean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Arial" pitchFamily="34" charset="0"/>
              </a:rPr>
              <a:t>30-50%</a:t>
            </a:r>
            <a:r>
              <a:rPr lang="ja-JP" altLang="en-US" sz="2800" b="1" spc="-300" dirty="0" smtClean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Arial" pitchFamily="34" charset="0"/>
              </a:rPr>
              <a:t>引き</a:t>
            </a:r>
            <a:r>
              <a:rPr lang="en-US" altLang="ja-JP" sz="2800" b="1" spc="-300" dirty="0" smtClean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Arial" pitchFamily="34" charset="0"/>
              </a:rPr>
              <a:t>!</a:t>
            </a: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1584350" y="919658"/>
            <a:ext cx="352532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kumimoji="1" lang="ja-JP" altLang="en-US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25</a:t>
            </a:r>
            <a:r>
              <a:rPr kumimoji="1" lang="ja-JP" altLang="en-US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2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木</a:t>
            </a:r>
            <a:r>
              <a:rPr kumimoji="1" lang="en-US" altLang="ja-JP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2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kumimoji="1" lang="ja-JP" altLang="en-US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2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28</a:t>
            </a:r>
            <a:r>
              <a:rPr kumimoji="1" lang="ja-JP" altLang="en-US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2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20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983903" y="3619439"/>
            <a:ext cx="471505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アスクル洋品店</a:t>
            </a:r>
            <a:endParaRPr kumimoji="1" lang="ja-JP" altLang="en-US" sz="24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1155353" y="4018818"/>
            <a:ext cx="4282834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●03-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1234-1111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●営業時間：午後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時～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時</a:t>
            </a:r>
            <a:endParaRPr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528613" y="1584151"/>
            <a:ext cx="341632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半期に一度</a:t>
            </a:r>
            <a:endParaRPr lang="en-US" altLang="ja-JP" sz="36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夏の大感謝祭！</a:t>
            </a:r>
            <a:endParaRPr kumimoji="1" lang="ja-JP" altLang="en-US" sz="36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18" name="図 17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16598" y="1405451"/>
            <a:ext cx="2180198" cy="205090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78486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図 9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71" y="0"/>
            <a:ext cx="6764557" cy="5616575"/>
          </a:xfrm>
          <a:prstGeom prst="rect">
            <a:avLst/>
          </a:prstGeom>
        </p:spPr>
      </p:pic>
      <p:sp>
        <p:nvSpPr>
          <p:cNvPr id="5" name="角丸四角形 4"/>
          <p:cNvSpPr/>
          <p:nvPr/>
        </p:nvSpPr>
        <p:spPr>
          <a:xfrm>
            <a:off x="1159160" y="1049688"/>
            <a:ext cx="4512598" cy="874301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7205" tIns="33603" rIns="67205" bIns="33603" rtlCol="0" anchor="ctr"/>
          <a:lstStyle/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補足</a:t>
            </a:r>
            <a:endParaRPr lang="en-US" altLang="ja-JP" sz="1200" b="1" dirty="0">
              <a:solidFill>
                <a:schemeClr val="accent6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2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</a:t>
            </a:r>
            <a:r>
              <a:rPr lang="ja-JP" altLang="en-US" sz="12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ページ目の「仕上がりイメージライン」が見えなくなった場合は、本ページの青い枠を</a:t>
            </a:r>
            <a:r>
              <a:rPr lang="en-US" altLang="ja-JP" sz="12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</a:t>
            </a:r>
            <a:r>
              <a:rPr lang="ja-JP" altLang="en-US" sz="12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ページ目に重ねる（コピー</a:t>
            </a:r>
            <a:r>
              <a:rPr lang="en-US" altLang="ja-JP" sz="12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&amp;</a:t>
            </a:r>
            <a:r>
              <a:rPr lang="ja-JP" altLang="en-US" sz="12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ペーストする）ことで仕上がりイメージを作成してください。</a:t>
            </a:r>
          </a:p>
        </p:txBody>
      </p:sp>
      <p:cxnSp>
        <p:nvCxnSpPr>
          <p:cNvPr id="7" name="直線矢印コネクタ 6"/>
          <p:cNvCxnSpPr/>
          <p:nvPr/>
        </p:nvCxnSpPr>
        <p:spPr>
          <a:xfrm flipH="1" flipV="1">
            <a:off x="512603" y="771054"/>
            <a:ext cx="646557" cy="605663"/>
          </a:xfrm>
          <a:prstGeom prst="straightConnector1">
            <a:avLst/>
          </a:prstGeom>
          <a:ln>
            <a:solidFill>
              <a:schemeClr val="accent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53393" y="2160872"/>
            <a:ext cx="1737488" cy="132144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46113" y="2160872"/>
            <a:ext cx="1737488" cy="132144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3" name="テキスト ボックス 12"/>
          <p:cNvSpPr txBox="1"/>
          <p:nvPr/>
        </p:nvSpPr>
        <p:spPr>
          <a:xfrm>
            <a:off x="153608" y="196295"/>
            <a:ext cx="1214709" cy="437106"/>
          </a:xfrm>
          <a:prstGeom prst="rect">
            <a:avLst/>
          </a:prstGeom>
          <a:noFill/>
        </p:spPr>
        <p:txBody>
          <a:bodyPr wrap="none" lIns="67205" tIns="33603" rIns="67205" bIns="33603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仕上がり</a:t>
            </a:r>
            <a:endParaRPr lang="en-US" altLang="ja-JP" sz="12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イメージライン</a:t>
            </a:r>
          </a:p>
        </p:txBody>
      </p:sp>
      <p:sp>
        <p:nvSpPr>
          <p:cNvPr id="8" name="右矢印 7"/>
          <p:cNvSpPr/>
          <p:nvPr/>
        </p:nvSpPr>
        <p:spPr>
          <a:xfrm>
            <a:off x="3128126" y="2518765"/>
            <a:ext cx="564133" cy="605664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7205" tIns="33603" rIns="67205" bIns="33603"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角丸四角形 18"/>
          <p:cNvSpPr/>
          <p:nvPr/>
        </p:nvSpPr>
        <p:spPr>
          <a:xfrm>
            <a:off x="1159160" y="3799373"/>
            <a:ext cx="4512598" cy="709120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7205" tIns="33603" rIns="67205" bIns="33603" rtlCol="0" anchor="ctr"/>
          <a:lstStyle/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2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STEP3</a:t>
            </a:r>
          </a:p>
          <a:p>
            <a:pPr defTabSz="74788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「ご利用ガイド」にしたがって、</a:t>
            </a:r>
            <a:r>
              <a:rPr lang="en-US" altLang="ja-JP" sz="12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PDF</a:t>
            </a:r>
            <a:r>
              <a:rPr lang="ja-JP" altLang="en-US" sz="12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保存してご入稿ください。</a:t>
            </a:r>
            <a:endParaRPr lang="en-US" altLang="ja-JP" sz="12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203923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170</Words>
  <Application>Microsoft Office PowerPoint</Application>
  <PresentationFormat>ユーザー設定</PresentationFormat>
  <Paragraphs>21</Paragraphs>
  <Slides>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4" baseType="lpstr">
      <vt:lpstr>Office ​​テーマ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2015-04-21T04:20:13Z</dcterms:created>
  <dcterms:modified xsi:type="dcterms:W3CDTF">2015-04-21T04:20:17Z</dcterms:modified>
</cp:coreProperties>
</file>

<file path=docProps/thumbnail.jpeg>
</file>