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56" r:id="rId2"/>
    <p:sldId id="258" r:id="rId3"/>
    <p:sldId id="257" r:id="rId4"/>
  </p:sldIdLst>
  <p:sldSz cx="9504363" cy="7345363"/>
  <p:notesSz cx="6735763" cy="9866313"/>
  <p:defaultTextStyle>
    <a:defPPr>
      <a:defRPr lang="ja-JP"/>
    </a:defPPr>
    <a:lvl1pPr marL="0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1pPr>
    <a:lvl2pPr marL="481386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2pPr>
    <a:lvl3pPr marL="962772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3pPr>
    <a:lvl4pPr marL="1444158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4pPr>
    <a:lvl5pPr marL="1925544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5pPr>
    <a:lvl6pPr marL="2406929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6pPr>
    <a:lvl7pPr marL="2888315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7pPr>
    <a:lvl8pPr marL="3369701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8pPr>
    <a:lvl9pPr marL="3851087" algn="l" defTabSz="962772" rtl="0" eaLnBrk="1" latinLnBrk="0" hangingPunct="1">
      <a:defRPr kumimoji="1" sz="19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63" autoAdjust="0"/>
    <p:restoredTop sz="94660"/>
  </p:normalViewPr>
  <p:slideViewPr>
    <p:cSldViewPr>
      <p:cViewPr>
        <p:scale>
          <a:sx n="75" d="100"/>
          <a:sy n="75" d="100"/>
        </p:scale>
        <p:origin x="-858" y="-600"/>
      </p:cViewPr>
      <p:guideLst>
        <p:guide orient="horz" pos="2314"/>
        <p:guide pos="299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12827" y="2281824"/>
            <a:ext cx="8078709" cy="1574492"/>
          </a:xfrm>
        </p:spPr>
        <p:txBody>
          <a:bodyPr/>
          <a:lstStyle/>
          <a:p>
            <a:r>
              <a:rPr kumimoji="1" lang="ja-JP" altLang="en-US" dirty="0" smtClean="0"/>
              <a:t>マスター タイトルの書式設定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25655" y="4162373"/>
            <a:ext cx="6653054" cy="1877148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813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6277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4441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925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4069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8883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36970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85108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7" name="図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09426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44157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62924" y="314559"/>
            <a:ext cx="2222634" cy="6712846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3370" y="314559"/>
            <a:ext cx="6511149" cy="6712846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06286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pic>
        <p:nvPicPr>
          <p:cNvPr id="11" name="図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63213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0779" y="4720076"/>
            <a:ext cx="8078709" cy="1458871"/>
          </a:xfrm>
        </p:spPr>
        <p:txBody>
          <a:bodyPr anchor="t"/>
          <a:lstStyle>
            <a:lvl1pPr algn="l">
              <a:defRPr sz="42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50779" y="3113279"/>
            <a:ext cx="8078709" cy="1606798"/>
          </a:xfrm>
        </p:spPr>
        <p:txBody>
          <a:bodyPr anchor="b"/>
          <a:lstStyle>
            <a:lvl1pPr marL="0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1pPr>
            <a:lvl2pPr marL="481386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2pPr>
            <a:lvl3pPr marL="962772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3pPr>
            <a:lvl4pPr marL="1444158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 marL="1925544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lvl6pPr marL="2406929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6pPr>
            <a:lvl7pPr marL="2888315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7pPr>
            <a:lvl8pPr marL="3369701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8pPr>
            <a:lvl9pPr marL="3851087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63607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3370" y="1836341"/>
            <a:ext cx="4366067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17842" y="1836341"/>
            <a:ext cx="4367716" cy="5191064"/>
          </a:xfrm>
        </p:spPr>
        <p:txBody>
          <a:bodyPr/>
          <a:lstStyle>
            <a:lvl1pPr>
              <a:defRPr sz="2900"/>
            </a:lvl1pPr>
            <a:lvl2pPr>
              <a:defRPr sz="2500"/>
            </a:lvl2pPr>
            <a:lvl3pPr>
              <a:defRPr sz="2100"/>
            </a:lvl3pPr>
            <a:lvl4pPr>
              <a:defRPr sz="1900"/>
            </a:lvl4pPr>
            <a:lvl5pPr>
              <a:defRPr sz="1900"/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996006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644205"/>
            <a:ext cx="4199411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5218" y="2329432"/>
            <a:ext cx="4199411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828085" y="1644205"/>
            <a:ext cx="4201060" cy="685227"/>
          </a:xfrm>
        </p:spPr>
        <p:txBody>
          <a:bodyPr anchor="b"/>
          <a:lstStyle>
            <a:lvl1pPr marL="0" indent="0">
              <a:buNone/>
              <a:defRPr sz="2500" b="1"/>
            </a:lvl1pPr>
            <a:lvl2pPr marL="481386" indent="0">
              <a:buNone/>
              <a:defRPr sz="2100" b="1"/>
            </a:lvl2pPr>
            <a:lvl3pPr marL="962772" indent="0">
              <a:buNone/>
              <a:defRPr sz="1900" b="1"/>
            </a:lvl3pPr>
            <a:lvl4pPr marL="1444158" indent="0">
              <a:buNone/>
              <a:defRPr sz="1700" b="1"/>
            </a:lvl4pPr>
            <a:lvl5pPr marL="1925544" indent="0">
              <a:buNone/>
              <a:defRPr sz="1700" b="1"/>
            </a:lvl5pPr>
            <a:lvl6pPr marL="2406929" indent="0">
              <a:buNone/>
              <a:defRPr sz="1700" b="1"/>
            </a:lvl6pPr>
            <a:lvl7pPr marL="2888315" indent="0">
              <a:buNone/>
              <a:defRPr sz="1700" b="1"/>
            </a:lvl7pPr>
            <a:lvl8pPr marL="3369701" indent="0">
              <a:buNone/>
              <a:defRPr sz="1700" b="1"/>
            </a:lvl8pPr>
            <a:lvl9pPr marL="3851087" indent="0">
              <a:buNone/>
              <a:defRPr sz="17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828085" y="2329432"/>
            <a:ext cx="4201060" cy="4232086"/>
          </a:xfrm>
        </p:spPr>
        <p:txBody>
          <a:bodyPr/>
          <a:lstStyle>
            <a:lvl1pPr>
              <a:defRPr sz="2500"/>
            </a:lvl1pPr>
            <a:lvl2pPr>
              <a:defRPr sz="2100"/>
            </a:lvl2pPr>
            <a:lvl3pPr>
              <a:defRPr sz="190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241600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6763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79062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5219" y="292454"/>
            <a:ext cx="3126870" cy="1244631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715942" y="292455"/>
            <a:ext cx="5313203" cy="6269064"/>
          </a:xfrm>
        </p:spPr>
        <p:txBody>
          <a:bodyPr/>
          <a:lstStyle>
            <a:lvl1pPr>
              <a:defRPr sz="3400"/>
            </a:lvl1pPr>
            <a:lvl2pPr>
              <a:defRPr sz="2900"/>
            </a:lvl2pPr>
            <a:lvl3pPr>
              <a:defRPr sz="2500"/>
            </a:lvl3pPr>
            <a:lvl4pPr>
              <a:defRPr sz="2100"/>
            </a:lvl4pPr>
            <a:lvl5pPr>
              <a:defRPr sz="2100"/>
            </a:lvl5pPr>
            <a:lvl6pPr>
              <a:defRPr sz="2100"/>
            </a:lvl6pPr>
            <a:lvl7pPr>
              <a:defRPr sz="2100"/>
            </a:lvl7pPr>
            <a:lvl8pPr>
              <a:defRPr sz="2100"/>
            </a:lvl8pPr>
            <a:lvl9pPr>
              <a:defRPr sz="21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5219" y="1537086"/>
            <a:ext cx="3126870" cy="5024433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1927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62922" y="5141754"/>
            <a:ext cx="5702618" cy="607013"/>
          </a:xfrm>
        </p:spPr>
        <p:txBody>
          <a:bodyPr anchor="b"/>
          <a:lstStyle>
            <a:lvl1pPr algn="l">
              <a:defRPr sz="21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862922" y="656322"/>
            <a:ext cx="5702618" cy="4407218"/>
          </a:xfrm>
        </p:spPr>
        <p:txBody>
          <a:bodyPr/>
          <a:lstStyle>
            <a:lvl1pPr marL="0" indent="0">
              <a:buNone/>
              <a:defRPr sz="3400"/>
            </a:lvl1pPr>
            <a:lvl2pPr marL="481386" indent="0">
              <a:buNone/>
              <a:defRPr sz="2900"/>
            </a:lvl2pPr>
            <a:lvl3pPr marL="962772" indent="0">
              <a:buNone/>
              <a:defRPr sz="2500"/>
            </a:lvl3pPr>
            <a:lvl4pPr marL="1444158" indent="0">
              <a:buNone/>
              <a:defRPr sz="2100"/>
            </a:lvl4pPr>
            <a:lvl5pPr marL="1925544" indent="0">
              <a:buNone/>
              <a:defRPr sz="2100"/>
            </a:lvl5pPr>
            <a:lvl6pPr marL="2406929" indent="0">
              <a:buNone/>
              <a:defRPr sz="2100"/>
            </a:lvl6pPr>
            <a:lvl7pPr marL="2888315" indent="0">
              <a:buNone/>
              <a:defRPr sz="2100"/>
            </a:lvl7pPr>
            <a:lvl8pPr marL="3369701" indent="0">
              <a:buNone/>
              <a:defRPr sz="2100"/>
            </a:lvl8pPr>
            <a:lvl9pPr marL="3851087" indent="0">
              <a:buNone/>
              <a:defRPr sz="21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862922" y="5748767"/>
            <a:ext cx="5702618" cy="862059"/>
          </a:xfrm>
        </p:spPr>
        <p:txBody>
          <a:bodyPr/>
          <a:lstStyle>
            <a:lvl1pPr marL="0" indent="0">
              <a:buNone/>
              <a:defRPr sz="1500"/>
            </a:lvl1pPr>
            <a:lvl2pPr marL="481386" indent="0">
              <a:buNone/>
              <a:defRPr sz="1300"/>
            </a:lvl2pPr>
            <a:lvl3pPr marL="962772" indent="0">
              <a:buNone/>
              <a:defRPr sz="1100"/>
            </a:lvl3pPr>
            <a:lvl4pPr marL="1444158" indent="0">
              <a:buNone/>
              <a:defRPr sz="900"/>
            </a:lvl4pPr>
            <a:lvl5pPr marL="1925544" indent="0">
              <a:buNone/>
              <a:defRPr sz="900"/>
            </a:lvl5pPr>
            <a:lvl6pPr marL="2406929" indent="0">
              <a:buNone/>
              <a:defRPr sz="900"/>
            </a:lvl6pPr>
            <a:lvl7pPr marL="2888315" indent="0">
              <a:buNone/>
              <a:defRPr sz="900"/>
            </a:lvl7pPr>
            <a:lvl8pPr marL="3369701" indent="0">
              <a:buNone/>
              <a:defRPr sz="900"/>
            </a:lvl8pPr>
            <a:lvl9pPr marL="3851087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2324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5218" y="294155"/>
            <a:ext cx="8553927" cy="1224227"/>
          </a:xfrm>
          <a:prstGeom prst="rect">
            <a:avLst/>
          </a:prstGeom>
        </p:spPr>
        <p:txBody>
          <a:bodyPr vert="horz" lIns="96277" tIns="48139" rIns="96277" bIns="48139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5218" y="1713919"/>
            <a:ext cx="8553927" cy="4847600"/>
          </a:xfrm>
          <a:prstGeom prst="rect">
            <a:avLst/>
          </a:prstGeom>
        </p:spPr>
        <p:txBody>
          <a:bodyPr vert="horz" lIns="96277" tIns="48139" rIns="96277" bIns="48139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5218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DA3889-5675-45C7-8444-8898B136216C}" type="datetimeFigureOut">
              <a:rPr kumimoji="1" lang="ja-JP" altLang="en-US" smtClean="0"/>
              <a:t>2015/4/21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247324" y="6808064"/>
            <a:ext cx="300971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811460" y="6808064"/>
            <a:ext cx="2217685" cy="391073"/>
          </a:xfrm>
          <a:prstGeom prst="rect">
            <a:avLst/>
          </a:prstGeom>
        </p:spPr>
        <p:txBody>
          <a:bodyPr vert="horz" lIns="96277" tIns="48139" rIns="96277" bIns="48139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74DDEF-7D8F-4227-BD2D-3A6F2FC7679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632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62772" rtl="0" eaLnBrk="1" latinLnBrk="0" hangingPunct="1">
        <a:spcBef>
          <a:spcPct val="0"/>
        </a:spcBef>
        <a:buNone/>
        <a:defRPr kumimoji="1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61039" indent="-361039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400" kern="1200">
          <a:solidFill>
            <a:schemeClr val="tx1"/>
          </a:solidFill>
          <a:latin typeface="+mn-lt"/>
          <a:ea typeface="+mn-ea"/>
          <a:cs typeface="+mn-cs"/>
        </a:defRPr>
      </a:lvl1pPr>
      <a:lvl2pPr marL="782252" indent="-300866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203465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500" kern="1200">
          <a:solidFill>
            <a:schemeClr val="tx1"/>
          </a:solidFill>
          <a:latin typeface="+mn-lt"/>
          <a:ea typeface="+mn-ea"/>
          <a:cs typeface="+mn-cs"/>
        </a:defRPr>
      </a:lvl3pPr>
      <a:lvl4pPr marL="1684851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66236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47622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129008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610394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091780" indent="-240693" algn="l" defTabSz="962772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81386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62772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444158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925544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406929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888315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369701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51087" algn="l" defTabSz="962772" rtl="0" eaLnBrk="1" latinLnBrk="0" hangingPunct="1">
        <a:defRPr kumimoji="1"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/>
          <p:cNvSpPr/>
          <p:nvPr/>
        </p:nvSpPr>
        <p:spPr>
          <a:xfrm>
            <a:off x="1405770" y="1728465"/>
            <a:ext cx="6477217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このテンプレートは</a:t>
            </a:r>
            <a:r>
              <a:rPr lang="en-US" altLang="ja-JP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 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うちわ（</a:t>
            </a:r>
            <a:r>
              <a:rPr lang="ja-JP" altLang="en-US" sz="18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レギュラーサイズ</a:t>
            </a: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）を作る為のテンプレートです。</a:t>
            </a:r>
            <a:endParaRPr lang="en-US" altLang="ja-JP" sz="1800" b="1" dirty="0" smtClean="0">
              <a:solidFill>
                <a:srgbClr val="40404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dirty="0" smtClean="0">
                <a:solidFill>
                  <a:srgbClr val="40404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8" name="角丸四角形 7"/>
          <p:cNvSpPr/>
          <p:nvPr/>
        </p:nvSpPr>
        <p:spPr>
          <a:xfrm>
            <a:off x="1556734" y="3175216"/>
            <a:ext cx="6192687" cy="832867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STEP1</a:t>
            </a:r>
            <a:endParaRPr lang="en-US" altLang="ja-JP" sz="1600" dirty="0" smtClean="0">
              <a:solidFill>
                <a:prstClr val="black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印刷する</a:t>
            </a:r>
            <a:r>
              <a:rPr lang="ja-JP" altLang="en-US" sz="1600" b="1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内容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を</a:t>
            </a:r>
            <a:r>
              <a:rPr lang="en-US" altLang="ja-JP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ページ目（デザインページ）にデザインしてください。青い枠は「仕上がりイメージライン」です。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0" name="角丸四角形 9"/>
          <p:cNvSpPr/>
          <p:nvPr/>
        </p:nvSpPr>
        <p:spPr>
          <a:xfrm>
            <a:off x="1548035" y="4471360"/>
            <a:ext cx="6192688" cy="87727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２</a:t>
            </a:r>
            <a:endParaRPr lang="en-US" altLang="ja-JP" sz="1600" b="1" dirty="0" smtClean="0">
              <a:solidFill>
                <a:schemeClr val="tx2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文字・イラスト・写真の絵柄等、仕上がりで切れてはいけない部分は、青い枠の</a:t>
            </a:r>
            <a:r>
              <a:rPr lang="en-US" altLang="ja-JP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5㎜</a:t>
            </a:r>
            <a:r>
              <a:rPr lang="ja-JP" altLang="en-US" sz="1600" b="1" dirty="0" smtClean="0">
                <a:solidFill>
                  <a:schemeClr val="tx2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内側に収めてレイアウトしてください。</a:t>
            </a: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本テンプレート</a:t>
            </a:r>
            <a:endParaRPr kumimoji="1"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について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333939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テキスト ボックス 4"/>
          <p:cNvSpPr txBox="1"/>
          <p:nvPr/>
        </p:nvSpPr>
        <p:spPr>
          <a:xfrm>
            <a:off x="215677" y="256715"/>
            <a:ext cx="162095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デザインページ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359732" y="4274119"/>
            <a:ext cx="4532010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4400" b="1" dirty="0">
                <a:ln w="12700">
                  <a:solidFill>
                    <a:srgbClr val="FF99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2014.7.1 START!</a:t>
            </a:r>
            <a:endParaRPr lang="ja-JP" altLang="en-US" sz="4400" b="1" dirty="0">
              <a:ln w="12700">
                <a:solidFill>
                  <a:srgbClr val="FF99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5" name="正方形/長方形 14"/>
          <p:cNvSpPr/>
          <p:nvPr/>
        </p:nvSpPr>
        <p:spPr>
          <a:xfrm>
            <a:off x="5957253" y="5112841"/>
            <a:ext cx="177163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6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BOUTIQUE ASKUL</a:t>
            </a:r>
            <a:endParaRPr lang="ja-JP" altLang="en-US" sz="16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6" name="正方形/長方形 15"/>
          <p:cNvSpPr/>
          <p:nvPr/>
        </p:nvSpPr>
        <p:spPr>
          <a:xfrm>
            <a:off x="5930374" y="5409601"/>
            <a:ext cx="1760418" cy="2923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13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TEL 03-1234-1111</a:t>
            </a:r>
            <a:endParaRPr lang="ja-JP" altLang="en-US" sz="13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7" name="正方形/長方形 16"/>
          <p:cNvSpPr/>
          <p:nvPr/>
        </p:nvSpPr>
        <p:spPr>
          <a:xfrm>
            <a:off x="4677729" y="5684518"/>
            <a:ext cx="3098788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TOKYO-TO KOUTOU-KU TOYOSU 3-2-3 〒135-0061</a:t>
            </a:r>
            <a:endParaRPr lang="ja-JP" altLang="en-US" sz="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6263891" y="5865377"/>
            <a:ext cx="1417376" cy="2308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sz="900" dirty="0">
                <a:latin typeface="HGS創英角ｺﾞｼｯｸUB" panose="020B0900000000000000" pitchFamily="50" charset="-128"/>
                <a:ea typeface="HGS創英角ｺﾞｼｯｸUB" panose="020B0900000000000000" pitchFamily="50" charset="-128"/>
              </a:rPr>
              <a:t>http://www.askult.com/</a:t>
            </a:r>
            <a:endParaRPr lang="ja-JP" altLang="en-US" sz="900" dirty="0">
              <a:latin typeface="HGS創英角ｺﾞｼｯｸUB" panose="020B0900000000000000" pitchFamily="50" charset="-128"/>
              <a:ea typeface="HGS創英角ｺﾞｼｯｸUB" panose="020B0900000000000000" pitchFamily="50" charset="-128"/>
            </a:endParaRPr>
          </a:p>
        </p:txBody>
      </p:sp>
      <p:pic>
        <p:nvPicPr>
          <p:cNvPr id="19" name="図 1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1861" y="1179536"/>
            <a:ext cx="5616624" cy="3094583"/>
          </a:xfrm>
          <a:prstGeom prst="rect">
            <a:avLst/>
          </a:prstGeom>
        </p:spPr>
      </p:pic>
      <p:sp>
        <p:nvSpPr>
          <p:cNvPr id="20" name="テキスト ボックス 19"/>
          <p:cNvSpPr txBox="1"/>
          <p:nvPr/>
        </p:nvSpPr>
        <p:spPr>
          <a:xfrm>
            <a:off x="3216300" y="6480993"/>
            <a:ext cx="31085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12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最背面に写真を置いてください</a:t>
            </a:r>
            <a:endParaRPr lang="en-US" altLang="ja-JP" sz="1200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en-US" altLang="ja-JP" sz="12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※</a:t>
            </a:r>
            <a:r>
              <a:rPr lang="ja-JP" altLang="en-US" sz="1200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仕上がりイメージの作成は次ページ参照</a:t>
            </a:r>
            <a:endParaRPr lang="en-US" altLang="ja-JP" sz="12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78486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25"/>
            <a:ext cx="9504363" cy="7344713"/>
          </a:xfrm>
          <a:prstGeom prst="rect">
            <a:avLst/>
          </a:prstGeom>
        </p:spPr>
      </p:pic>
      <p:sp>
        <p:nvSpPr>
          <p:cNvPr id="5" name="角丸四角形 4"/>
          <p:cNvSpPr/>
          <p:nvPr/>
        </p:nvSpPr>
        <p:spPr>
          <a:xfrm>
            <a:off x="1664536" y="1372783"/>
            <a:ext cx="6175290" cy="1143412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補足</a:t>
            </a:r>
            <a:endParaRPr lang="en-US" altLang="ja-JP" sz="1600" b="1" dirty="0" smtClean="0">
              <a:solidFill>
                <a:schemeClr val="accent6">
                  <a:lumMod val="75000"/>
                </a:schemeClr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ページ目の「仕上がりイメージライン」が見えなくなった場合は、本ページの青い枠を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2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ページ目に重ねる（コピー</a:t>
            </a:r>
            <a:r>
              <a:rPr lang="en-US" altLang="ja-JP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&amp;</a:t>
            </a:r>
            <a:r>
              <a:rPr lang="ja-JP" altLang="en-US" sz="1600" b="1" dirty="0" smtClean="0">
                <a:solidFill>
                  <a:schemeClr val="accent6">
                    <a:lumMod val="75000"/>
                  </a:schemeClr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ペーストする）ことで仕上がりイメージを作成してください。</a:t>
            </a:r>
          </a:p>
        </p:txBody>
      </p:sp>
      <p:cxnSp>
        <p:nvCxnSpPr>
          <p:cNvPr id="7" name="直線矢印コネクタ 6"/>
          <p:cNvCxnSpPr/>
          <p:nvPr/>
        </p:nvCxnSpPr>
        <p:spPr>
          <a:xfrm flipH="1" flipV="1">
            <a:off x="719734" y="1008385"/>
            <a:ext cx="944802" cy="792088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027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00253" y="2825991"/>
            <a:ext cx="2293178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3" name="テキスト ボックス 12"/>
          <p:cNvSpPr txBox="1"/>
          <p:nvPr/>
        </p:nvSpPr>
        <p:spPr>
          <a:xfrm>
            <a:off x="215677" y="256715"/>
            <a:ext cx="16209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仕上がり</a:t>
            </a:r>
            <a:endParaRPr lang="en-US" altLang="ja-JP" sz="1600" b="1" dirty="0" smtClean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r>
              <a:rPr lang="ja-JP" altLang="en-US" sz="1600" b="1" dirty="0" smtClean="0"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イメージライン</a:t>
            </a:r>
            <a:endParaRPr kumimoji="1" lang="ja-JP" altLang="en-US" sz="1600" b="1" dirty="0"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右矢印 7"/>
          <p:cNvSpPr/>
          <p:nvPr/>
        </p:nvSpPr>
        <p:spPr>
          <a:xfrm>
            <a:off x="4392141" y="3294043"/>
            <a:ext cx="792088" cy="792088"/>
          </a:xfrm>
          <a:prstGeom prst="rightArrow">
            <a:avLst/>
          </a:prstGeom>
          <a:solidFill>
            <a:schemeClr val="tx2">
              <a:lumMod val="60000"/>
              <a:lumOff val="40000"/>
            </a:schemeClr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角丸四角形 18"/>
          <p:cNvSpPr/>
          <p:nvPr/>
        </p:nvSpPr>
        <p:spPr>
          <a:xfrm>
            <a:off x="1664536" y="4968825"/>
            <a:ext cx="6175290" cy="927388"/>
          </a:xfrm>
          <a:prstGeom prst="roundRect">
            <a:avLst>
              <a:gd name="adj" fmla="val 11434"/>
            </a:avLst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STEP3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「ご利用ガイド」にしたがって、</a:t>
            </a:r>
            <a:r>
              <a:rPr lang="en-US" altLang="ja-JP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PDF</a:t>
            </a:r>
            <a:r>
              <a:rPr lang="ja-JP" altLang="en-US" sz="1600" b="1" dirty="0" smtClean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保存してご入稿ください。</a:t>
            </a:r>
            <a:endParaRPr lang="en-US" altLang="ja-JP" sz="1600" b="1" dirty="0" smtClean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120392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170</Words>
  <Application>Microsoft Office PowerPoint</Application>
  <PresentationFormat>ユーザー設定</PresentationFormat>
  <Paragraphs>22</Paragraphs>
  <Slides>3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4" baseType="lpstr">
      <vt:lpstr>Office ​​テーマ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2015-04-21T04:23:55Z</dcterms:created>
  <dcterms:modified xsi:type="dcterms:W3CDTF">2015-04-21T04:24:02Z</dcterms:modified>
</cp:coreProperties>
</file>