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7" r:id="rId4"/>
  </p:sldIdLst>
  <p:sldSz cx="7885113" cy="6553200"/>
  <p:notesSz cx="6735763" cy="9866313"/>
  <p:defaultTextStyle>
    <a:defPPr>
      <a:defRPr lang="ja-JP"/>
    </a:defPPr>
    <a:lvl1pPr marL="0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1pPr>
    <a:lvl2pPr marL="412452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2pPr>
    <a:lvl3pPr marL="824903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3pPr>
    <a:lvl4pPr marL="1237355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4pPr>
    <a:lvl5pPr marL="1649806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5pPr>
    <a:lvl6pPr marL="2062257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6pPr>
    <a:lvl7pPr marL="2474708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7pPr>
    <a:lvl8pPr marL="2887160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8pPr>
    <a:lvl9pPr marL="3299611" algn="l" defTabSz="824903" rtl="0" eaLnBrk="1" latinLnBrk="0" hangingPunct="1">
      <a:defRPr kumimoji="1" sz="16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>
        <p:scale>
          <a:sx n="75" d="100"/>
          <a:sy n="75" d="100"/>
        </p:scale>
        <p:origin x="-1242" y="-786"/>
      </p:cViewPr>
      <p:guideLst>
        <p:guide orient="horz" pos="2064"/>
        <p:guide pos="248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91384" y="2035740"/>
            <a:ext cx="6702346" cy="1404690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82767" y="3713481"/>
            <a:ext cx="5519579" cy="1674706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124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249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3735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498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06225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47470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88716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2996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8" name="図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0"/>
            <a:ext cx="7884764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942583" y="280635"/>
            <a:ext cx="1843966" cy="5988897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09316" y="280635"/>
            <a:ext cx="5401850" cy="5988897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9" name="図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0"/>
            <a:ext cx="7884764" cy="655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2870" y="4211038"/>
            <a:ext cx="6702346" cy="1301539"/>
          </a:xfrm>
        </p:spPr>
        <p:txBody>
          <a:bodyPr anchor="t"/>
          <a:lstStyle>
            <a:lvl1pPr algn="l">
              <a:defRPr sz="36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2870" y="2777527"/>
            <a:ext cx="6702346" cy="1433512"/>
          </a:xfrm>
        </p:spPr>
        <p:txBody>
          <a:bodyPr anchor="b"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124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824903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37355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49806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062257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47470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88716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299611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09315" y="1638300"/>
            <a:ext cx="3622224" cy="463123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162957" y="1638300"/>
            <a:ext cx="3623592" cy="4631232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4256" y="262432"/>
            <a:ext cx="7096602" cy="10922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4256" y="1466886"/>
            <a:ext cx="3483961" cy="61132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12452" indent="0">
              <a:buNone/>
              <a:defRPr sz="1800" b="1"/>
            </a:lvl2pPr>
            <a:lvl3pPr marL="824903" indent="0">
              <a:buNone/>
              <a:defRPr sz="1600" b="1"/>
            </a:lvl3pPr>
            <a:lvl4pPr marL="1237355" indent="0">
              <a:buNone/>
              <a:defRPr sz="1500" b="1"/>
            </a:lvl4pPr>
            <a:lvl5pPr marL="1649806" indent="0">
              <a:buNone/>
              <a:defRPr sz="1500" b="1"/>
            </a:lvl5pPr>
            <a:lvl6pPr marL="2062257" indent="0">
              <a:buNone/>
              <a:defRPr sz="1500" b="1"/>
            </a:lvl6pPr>
            <a:lvl7pPr marL="2474708" indent="0">
              <a:buNone/>
              <a:defRPr sz="1500" b="1"/>
            </a:lvl7pPr>
            <a:lvl8pPr marL="2887160" indent="0">
              <a:buNone/>
              <a:defRPr sz="1500" b="1"/>
            </a:lvl8pPr>
            <a:lvl9pPr marL="3299611" indent="0">
              <a:buNone/>
              <a:defRPr sz="1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94256" y="2078214"/>
            <a:ext cx="3483961" cy="37756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005528" y="1466886"/>
            <a:ext cx="3485329" cy="611328"/>
          </a:xfrm>
        </p:spPr>
        <p:txBody>
          <a:bodyPr anchor="b"/>
          <a:lstStyle>
            <a:lvl1pPr marL="0" indent="0">
              <a:buNone/>
              <a:defRPr sz="2100" b="1"/>
            </a:lvl1pPr>
            <a:lvl2pPr marL="412452" indent="0">
              <a:buNone/>
              <a:defRPr sz="1800" b="1"/>
            </a:lvl2pPr>
            <a:lvl3pPr marL="824903" indent="0">
              <a:buNone/>
              <a:defRPr sz="1600" b="1"/>
            </a:lvl3pPr>
            <a:lvl4pPr marL="1237355" indent="0">
              <a:buNone/>
              <a:defRPr sz="1500" b="1"/>
            </a:lvl4pPr>
            <a:lvl5pPr marL="1649806" indent="0">
              <a:buNone/>
              <a:defRPr sz="1500" b="1"/>
            </a:lvl5pPr>
            <a:lvl6pPr marL="2062257" indent="0">
              <a:buNone/>
              <a:defRPr sz="1500" b="1"/>
            </a:lvl6pPr>
            <a:lvl7pPr marL="2474708" indent="0">
              <a:buNone/>
              <a:defRPr sz="1500" b="1"/>
            </a:lvl7pPr>
            <a:lvl8pPr marL="2887160" indent="0">
              <a:buNone/>
              <a:defRPr sz="1500" b="1"/>
            </a:lvl8pPr>
            <a:lvl9pPr marL="3299611" indent="0">
              <a:buNone/>
              <a:defRPr sz="15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005528" y="2078214"/>
            <a:ext cx="3485329" cy="3775675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94256" y="260915"/>
            <a:ext cx="2594148" cy="1110403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082861" y="260915"/>
            <a:ext cx="4407997" cy="5592975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94256" y="1371319"/>
            <a:ext cx="2594148" cy="4482571"/>
          </a:xfrm>
        </p:spPr>
        <p:txBody>
          <a:bodyPr/>
          <a:lstStyle>
            <a:lvl1pPr marL="0" indent="0">
              <a:buNone/>
              <a:defRPr sz="1300"/>
            </a:lvl1pPr>
            <a:lvl2pPr marL="412452" indent="0">
              <a:buNone/>
              <a:defRPr sz="1100"/>
            </a:lvl2pPr>
            <a:lvl3pPr marL="824903" indent="0">
              <a:buNone/>
              <a:defRPr sz="900"/>
            </a:lvl3pPr>
            <a:lvl4pPr marL="1237355" indent="0">
              <a:buNone/>
              <a:defRPr sz="800"/>
            </a:lvl4pPr>
            <a:lvl5pPr marL="1649806" indent="0">
              <a:buNone/>
              <a:defRPr sz="800"/>
            </a:lvl5pPr>
            <a:lvl6pPr marL="2062257" indent="0">
              <a:buNone/>
              <a:defRPr sz="800"/>
            </a:lvl6pPr>
            <a:lvl7pPr marL="2474708" indent="0">
              <a:buNone/>
              <a:defRPr sz="800"/>
            </a:lvl7pPr>
            <a:lvl8pPr marL="2887160" indent="0">
              <a:buNone/>
              <a:defRPr sz="800"/>
            </a:lvl8pPr>
            <a:lvl9pPr marL="3299611" indent="0">
              <a:buNone/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545538" y="4587241"/>
            <a:ext cx="4731068" cy="541549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545538" y="585541"/>
            <a:ext cx="4731068" cy="3931920"/>
          </a:xfrm>
        </p:spPr>
        <p:txBody>
          <a:bodyPr/>
          <a:lstStyle>
            <a:lvl1pPr marL="0" indent="0">
              <a:buNone/>
              <a:defRPr sz="2900"/>
            </a:lvl1pPr>
            <a:lvl2pPr marL="412452" indent="0">
              <a:buNone/>
              <a:defRPr sz="2500"/>
            </a:lvl2pPr>
            <a:lvl3pPr marL="824903" indent="0">
              <a:buNone/>
              <a:defRPr sz="2100"/>
            </a:lvl3pPr>
            <a:lvl4pPr marL="1237355" indent="0">
              <a:buNone/>
              <a:defRPr sz="1800"/>
            </a:lvl4pPr>
            <a:lvl5pPr marL="1649806" indent="0">
              <a:buNone/>
              <a:defRPr sz="1800"/>
            </a:lvl5pPr>
            <a:lvl6pPr marL="2062257" indent="0">
              <a:buNone/>
              <a:defRPr sz="1800"/>
            </a:lvl6pPr>
            <a:lvl7pPr marL="2474708" indent="0">
              <a:buNone/>
              <a:defRPr sz="1800"/>
            </a:lvl7pPr>
            <a:lvl8pPr marL="2887160" indent="0">
              <a:buNone/>
              <a:defRPr sz="1800"/>
            </a:lvl8pPr>
            <a:lvl9pPr marL="3299611" indent="0">
              <a:buNone/>
              <a:defRPr sz="18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545538" y="5128790"/>
            <a:ext cx="4731068" cy="769090"/>
          </a:xfrm>
        </p:spPr>
        <p:txBody>
          <a:bodyPr/>
          <a:lstStyle>
            <a:lvl1pPr marL="0" indent="0">
              <a:buNone/>
              <a:defRPr sz="1300"/>
            </a:lvl1pPr>
            <a:lvl2pPr marL="412452" indent="0">
              <a:buNone/>
              <a:defRPr sz="1100"/>
            </a:lvl2pPr>
            <a:lvl3pPr marL="824903" indent="0">
              <a:buNone/>
              <a:defRPr sz="900"/>
            </a:lvl3pPr>
            <a:lvl4pPr marL="1237355" indent="0">
              <a:buNone/>
              <a:defRPr sz="800"/>
            </a:lvl4pPr>
            <a:lvl5pPr marL="1649806" indent="0">
              <a:buNone/>
              <a:defRPr sz="800"/>
            </a:lvl5pPr>
            <a:lvl6pPr marL="2062257" indent="0">
              <a:buNone/>
              <a:defRPr sz="800"/>
            </a:lvl6pPr>
            <a:lvl7pPr marL="2474708" indent="0">
              <a:buNone/>
              <a:defRPr sz="800"/>
            </a:lvl7pPr>
            <a:lvl8pPr marL="2887160" indent="0">
              <a:buNone/>
              <a:defRPr sz="800"/>
            </a:lvl8pPr>
            <a:lvl9pPr marL="3299611" indent="0">
              <a:buNone/>
              <a:defRPr sz="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94256" y="262432"/>
            <a:ext cx="7096602" cy="1092200"/>
          </a:xfrm>
          <a:prstGeom prst="rect">
            <a:avLst/>
          </a:prstGeom>
        </p:spPr>
        <p:txBody>
          <a:bodyPr vert="horz" lIns="82490" tIns="41245" rIns="82490" bIns="41245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94256" y="1529081"/>
            <a:ext cx="7096602" cy="4324809"/>
          </a:xfrm>
          <a:prstGeom prst="rect">
            <a:avLst/>
          </a:prstGeom>
        </p:spPr>
        <p:txBody>
          <a:bodyPr vert="horz" lIns="82490" tIns="41245" rIns="82490" bIns="41245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94256" y="6073846"/>
            <a:ext cx="1839860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694081" y="6073846"/>
            <a:ext cx="2496952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ct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5650998" y="6073846"/>
            <a:ext cx="1839860" cy="348898"/>
          </a:xfrm>
          <a:prstGeom prst="rect">
            <a:avLst/>
          </a:prstGeom>
        </p:spPr>
        <p:txBody>
          <a:bodyPr vert="horz" lIns="82490" tIns="41245" rIns="82490" bIns="41245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824903" rtl="0" eaLnBrk="1" latinLnBrk="0" hangingPunct="1">
        <a:spcBef>
          <a:spcPct val="0"/>
        </a:spcBef>
        <a:buNone/>
        <a:defRPr kumimoji="1" sz="3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9338" indent="-309338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670234" indent="-257782" algn="l" defTabSz="82490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31129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443580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56031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68483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680934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093386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505837" indent="-206226" algn="l" defTabSz="824903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12452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24903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7355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49806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62257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74708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87160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99611" algn="l" defTabSz="824903" rtl="0" eaLnBrk="1" latinLnBrk="0" hangingPunct="1"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192397" y="1550766"/>
            <a:ext cx="5373699" cy="88235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5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ミニサイズ</a:t>
            </a: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500" b="1" dirty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500" b="1" dirty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199614" y="2841492"/>
            <a:ext cx="5366482" cy="743046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400" dirty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印刷する内容を</a:t>
            </a:r>
            <a:r>
              <a:rPr lang="en-US" altLang="ja-JP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</a:t>
            </a:r>
            <a:r>
              <a:rPr lang="ja-JP" altLang="en-US" sz="14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。青い枠</a:t>
            </a:r>
            <a:r>
              <a:rPr lang="ja-JP" altLang="en-US" sz="14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は「仕上がりイメージライン」です。</a:t>
            </a:r>
            <a:endParaRPr lang="ja-JP" altLang="en-US" sz="14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192397" y="3997853"/>
            <a:ext cx="5366483" cy="78266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400" b="1" dirty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</a:t>
            </a:r>
            <a:r>
              <a:rPr lang="ja-JP" altLang="en-US" sz="14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、青い枠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の</a:t>
            </a:r>
            <a:r>
              <a:rPr lang="en-US" altLang="ja-JP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400" b="1" dirty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178933" y="229030"/>
            <a:ext cx="1414976" cy="509998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178933" y="229029"/>
            <a:ext cx="1414976" cy="294555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</a:p>
        </p:txBody>
      </p:sp>
      <p:sp>
        <p:nvSpPr>
          <p:cNvPr id="13" name="正方形/長方形 12"/>
          <p:cNvSpPr/>
          <p:nvPr/>
        </p:nvSpPr>
        <p:spPr>
          <a:xfrm>
            <a:off x="2130866" y="3434899"/>
            <a:ext cx="377058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3600" b="1" dirty="0">
                <a:ln w="12700">
                  <a:solidFill>
                    <a:srgbClr val="FF99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2014.7.1 START!</a:t>
            </a:r>
            <a:endParaRPr lang="ja-JP" altLang="en-US" sz="3600" b="1" dirty="0">
              <a:ln w="12700">
                <a:solidFill>
                  <a:srgbClr val="FF990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4788853" y="4185741"/>
            <a:ext cx="17716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BOUTIQUE ASKUL</a:t>
            </a:r>
            <a:endParaRPr lang="ja-JP" altLang="en-US" sz="16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4761974" y="4482501"/>
            <a:ext cx="1760418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TEL 03-1234-1111</a:t>
            </a:r>
            <a:endParaRPr lang="ja-JP" altLang="en-US" sz="13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3509329" y="4757418"/>
            <a:ext cx="309878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TOKYO-TO KOUTOU-KU TOYOSU 3-2-3 〒135-0061</a:t>
            </a:r>
            <a:endParaRPr lang="ja-JP" altLang="en-US" sz="9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5095491" y="4938277"/>
            <a:ext cx="141737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http://www.askult.com/</a:t>
            </a:r>
            <a:endParaRPr lang="ja-JP" altLang="en-US" sz="9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pic>
        <p:nvPicPr>
          <p:cNvPr id="18" name="図 1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3462" y="1179537"/>
            <a:ext cx="4085392" cy="2250922"/>
          </a:xfrm>
          <a:prstGeom prst="rect">
            <a:avLst/>
          </a:prstGeom>
        </p:spPr>
      </p:pic>
      <p:sp>
        <p:nvSpPr>
          <p:cNvPr id="19" name="テキスト ボックス 18"/>
          <p:cNvSpPr txBox="1"/>
          <p:nvPr/>
        </p:nvSpPr>
        <p:spPr>
          <a:xfrm>
            <a:off x="2530328" y="6050880"/>
            <a:ext cx="274305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最背面に写真を置いてください</a:t>
            </a:r>
            <a:endParaRPr lang="en-US" altLang="ja-JP" sz="1050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en-US" altLang="ja-JP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105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仕上がりイメージの作成は次ページ参照</a:t>
            </a:r>
            <a:endParaRPr lang="en-US" altLang="ja-JP" sz="105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図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4" y="0"/>
            <a:ext cx="7884764" cy="6553200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350269" y="1224735"/>
            <a:ext cx="5256584" cy="1020100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400" b="1" dirty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4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597115" y="899636"/>
            <a:ext cx="753154" cy="706664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76525" y="2521221"/>
            <a:ext cx="2023945" cy="1541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217" y="2521221"/>
            <a:ext cx="2023945" cy="1541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178933" y="229030"/>
            <a:ext cx="1414976" cy="509998"/>
          </a:xfrm>
          <a:prstGeom prst="rect">
            <a:avLst/>
          </a:prstGeom>
          <a:noFill/>
        </p:spPr>
        <p:txBody>
          <a:bodyPr wrap="none" lIns="78346" tIns="39173" rIns="78346" bIns="39173" rtlCol="0">
            <a:spAutoFit/>
          </a:bodyPr>
          <a:lstStyle/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4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</a:p>
        </p:txBody>
      </p:sp>
      <p:sp>
        <p:nvSpPr>
          <p:cNvPr id="8" name="右矢印 7"/>
          <p:cNvSpPr/>
          <p:nvPr/>
        </p:nvSpPr>
        <p:spPr>
          <a:xfrm>
            <a:off x="3643856" y="2938796"/>
            <a:ext cx="657141" cy="706665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350269" y="4432960"/>
            <a:ext cx="5256584" cy="827374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8346" tIns="39173" rIns="78346" bIns="39173" rtlCol="0" anchor="ctr"/>
          <a:lstStyle/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871869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400" b="1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170</Words>
  <Application>Microsoft Office PowerPoint</Application>
  <PresentationFormat>ユーザー設定</PresentationFormat>
  <Paragraphs>22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2015-04-21T04:24:16Z</dcterms:created>
  <dcterms:modified xsi:type="dcterms:W3CDTF">2015-04-21T04:24:18Z</dcterms:modified>
</cp:coreProperties>
</file>