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75" d="100"/>
          <a:sy n="75" d="100"/>
        </p:scale>
        <p:origin x="-1506" y="-1008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709452" y="2952303"/>
            <a:ext cx="3371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>
                <a:ln w="12700">
                  <a:solidFill>
                    <a:srgbClr val="FF99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3200" b="1" dirty="0">
              <a:ln w="12700">
                <a:solidFill>
                  <a:srgbClr val="FF99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941550" y="3528367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BOUTIQUE ASKUL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914671" y="3825127"/>
            <a:ext cx="17604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13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662026" y="4100044"/>
            <a:ext cx="30987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TOKYO-TO KOUTOU-KU TOYOSU 3-2-3 〒135-0061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248188" y="4280903"/>
            <a:ext cx="14173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274" y="936079"/>
            <a:ext cx="3659419" cy="2016224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023642" y="4955703"/>
            <a:ext cx="27430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最背面に写真を置いてください</a:t>
            </a:r>
            <a:endParaRPr lang="en-US" altLang="ja-JP" sz="105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仕上がりイメージの作成は次ページ参照</a:t>
            </a:r>
            <a:endParaRPr lang="en-US" altLang="ja-JP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2015-04-21T04:24:31Z</dcterms:created>
  <dcterms:modified xsi:type="dcterms:W3CDTF">2015-04-21T04:24:34Z</dcterms:modified>
</cp:coreProperties>
</file>