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735763" cy="9866313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75" d="100"/>
          <a:sy n="75" d="100"/>
        </p:scale>
        <p:origin x="-858" y="-600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7" y="0"/>
            <a:ext cx="9027886" cy="590492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068242" y="982985"/>
            <a:ext cx="5416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rgbClr val="0065B2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ワクワクする夏を、一緒に過ごそう。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712173" y="5311973"/>
            <a:ext cx="2778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rgbClr val="0065B2"/>
                </a:solidFill>
              </a:rPr>
              <a:t>BOUTIQUE ASKUL</a:t>
            </a:r>
            <a:endParaRPr lang="ja-JP" altLang="en-US" sz="2800" dirty="0">
              <a:solidFill>
                <a:srgbClr val="0065B2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441872" y="5350073"/>
            <a:ext cx="35507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ja-JP" sz="1200" dirty="0">
                <a:solidFill>
                  <a:srgbClr val="0065B2"/>
                </a:solidFill>
              </a:rPr>
              <a:t>TOKYO-TO KOUTOU-KU TOYOSU 3-2-3 〒135-0061</a:t>
            </a:r>
          </a:p>
          <a:p>
            <a:r>
              <a:rPr lang="pl-PL" altLang="ja-JP" sz="1200" dirty="0">
                <a:solidFill>
                  <a:srgbClr val="0065B2"/>
                </a:solidFill>
              </a:rPr>
              <a:t>TEL 03-1234-1111</a:t>
            </a:r>
            <a:r>
              <a:rPr lang="ja-JP" altLang="pl-PL" sz="1200" dirty="0">
                <a:solidFill>
                  <a:srgbClr val="0065B2"/>
                </a:solidFill>
              </a:rPr>
              <a:t>　</a:t>
            </a:r>
            <a:r>
              <a:rPr lang="pl-PL" altLang="ja-JP" sz="1200" dirty="0">
                <a:solidFill>
                  <a:srgbClr val="0065B2"/>
                </a:solidFill>
              </a:rPr>
              <a:t>http://www.askult.com/</a:t>
            </a:r>
            <a:endParaRPr lang="ja-JP" altLang="en-US" sz="1200" dirty="0">
              <a:solidFill>
                <a:srgbClr val="0065B2"/>
              </a:solidFill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18" y="3156029"/>
            <a:ext cx="7275655" cy="1723648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1440707" y="4430154"/>
            <a:ext cx="32161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>
                <a:solidFill>
                  <a:srgbClr val="0065B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2014.7.1 START!</a:t>
            </a:r>
            <a:endParaRPr lang="ja-JP" altLang="en-US" sz="2400" dirty="0">
              <a:solidFill>
                <a:srgbClr val="0065B2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216300" y="6480993"/>
            <a:ext cx="3108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最背面に写真を置いてください</a:t>
            </a:r>
            <a:endParaRPr lang="en-US" altLang="ja-JP" sz="12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sz="12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2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仕上がりイメージの作成は次ページ参照</a:t>
            </a:r>
            <a:endParaRPr lang="en-US" altLang="ja-JP" sz="12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7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5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Microsoft Office PowerPoint</Application>
  <PresentationFormat>ユーザー設定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2015-04-21T04:26:51Z</dcterms:created>
  <dcterms:modified xsi:type="dcterms:W3CDTF">2015-04-21T04:26:55Z</dcterms:modified>
</cp:coreProperties>
</file>