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7885113" cy="6553200"/>
  <p:notesSz cx="6735763" cy="9866313"/>
  <p:defaultTextStyle>
    <a:defPPr>
      <a:defRPr lang="ja-JP"/>
    </a:defPPr>
    <a:lvl1pPr marL="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412452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824903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237355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649806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062257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2474708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288716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3299611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00" d="100"/>
          <a:sy n="100" d="100"/>
        </p:scale>
        <p:origin x="-618" y="-270"/>
      </p:cViewPr>
      <p:guideLst>
        <p:guide orient="horz" pos="2064"/>
        <p:guide pos="24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1384" y="2035740"/>
            <a:ext cx="6702346" cy="1404690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82767" y="3713481"/>
            <a:ext cx="5519579" cy="16747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2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4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7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9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62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747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7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9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42583" y="280635"/>
            <a:ext cx="1843966" cy="598889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316" y="280635"/>
            <a:ext cx="5401850" cy="598889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32" y="180256"/>
            <a:ext cx="7677956" cy="475252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2870" y="4211038"/>
            <a:ext cx="6702346" cy="130153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2870" y="2777527"/>
            <a:ext cx="6702346" cy="1433512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24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49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373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9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622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747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71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961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315" y="1638300"/>
            <a:ext cx="3622224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62957" y="1638300"/>
            <a:ext cx="3623592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466886"/>
            <a:ext cx="3483961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4256" y="2078214"/>
            <a:ext cx="3483961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005528" y="1466886"/>
            <a:ext cx="3485329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005528" y="2078214"/>
            <a:ext cx="3485329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0915"/>
            <a:ext cx="2594148" cy="111040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82861" y="260915"/>
            <a:ext cx="4407997" cy="559297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94256" y="1371319"/>
            <a:ext cx="2594148" cy="4482571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45538" y="4587241"/>
            <a:ext cx="4731068" cy="541549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45538" y="585541"/>
            <a:ext cx="4731068" cy="3931920"/>
          </a:xfrm>
        </p:spPr>
        <p:txBody>
          <a:bodyPr/>
          <a:lstStyle>
            <a:lvl1pPr marL="0" indent="0">
              <a:buNone/>
              <a:defRPr sz="2900"/>
            </a:lvl1pPr>
            <a:lvl2pPr marL="412452" indent="0">
              <a:buNone/>
              <a:defRPr sz="2500"/>
            </a:lvl2pPr>
            <a:lvl3pPr marL="824903" indent="0">
              <a:buNone/>
              <a:defRPr sz="2100"/>
            </a:lvl3pPr>
            <a:lvl4pPr marL="1237355" indent="0">
              <a:buNone/>
              <a:defRPr sz="1800"/>
            </a:lvl4pPr>
            <a:lvl5pPr marL="1649806" indent="0">
              <a:buNone/>
              <a:defRPr sz="1800"/>
            </a:lvl5pPr>
            <a:lvl6pPr marL="2062257" indent="0">
              <a:buNone/>
              <a:defRPr sz="1800"/>
            </a:lvl6pPr>
            <a:lvl7pPr marL="2474708" indent="0">
              <a:buNone/>
              <a:defRPr sz="1800"/>
            </a:lvl7pPr>
            <a:lvl8pPr marL="2887160" indent="0">
              <a:buNone/>
              <a:defRPr sz="1800"/>
            </a:lvl8pPr>
            <a:lvl9pPr marL="3299611" indent="0">
              <a:buNone/>
              <a:defRPr sz="1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45538" y="5128790"/>
            <a:ext cx="4731068" cy="769090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  <a:prstGeom prst="rect">
            <a:avLst/>
          </a:prstGeom>
        </p:spPr>
        <p:txBody>
          <a:bodyPr vert="horz" lIns="82490" tIns="41245" rIns="82490" bIns="41245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529081"/>
            <a:ext cx="7096602" cy="4324809"/>
          </a:xfrm>
          <a:prstGeom prst="rect">
            <a:avLst/>
          </a:prstGeom>
        </p:spPr>
        <p:txBody>
          <a:bodyPr vert="horz" lIns="82490" tIns="41245" rIns="82490" bIns="41245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94256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94081" y="6073846"/>
            <a:ext cx="2496952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650998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824903" rtl="0" eaLnBrk="1" latinLnBrk="0" hangingPunct="1">
        <a:spcBef>
          <a:spcPct val="0"/>
        </a:spcBef>
        <a:buNone/>
        <a:defRPr kumimoji="1"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9338" indent="-309338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70234" indent="-257782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1129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43580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6031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83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0934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93386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05837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452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903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355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806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2257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708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716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611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192397" y="1550766"/>
            <a:ext cx="5373699" cy="8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ミニサイズ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5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199614" y="2841492"/>
            <a:ext cx="5366482" cy="743046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192397" y="3997853"/>
            <a:ext cx="5366483" cy="78266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4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4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8933" y="229029"/>
            <a:ext cx="1414976" cy="294555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530328" y="6050880"/>
            <a:ext cx="274305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最背面に写真を置いてください</a:t>
            </a:r>
            <a:endParaRPr lang="en-US" altLang="ja-JP" sz="105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en-US" altLang="ja-JP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仕上がりイメージの作成は次ページ参照</a:t>
            </a:r>
            <a:endParaRPr lang="en-US" altLang="ja-JP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731040" y="1087332"/>
            <a:ext cx="45448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0065B2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ワクワクする夏を、一緒に過ごそう。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206252" y="4470144"/>
            <a:ext cx="24052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rgbClr val="0065B2"/>
                </a:solidFill>
              </a:rPr>
              <a:t>BOUTIQUE ASKUL</a:t>
            </a:r>
            <a:endParaRPr lang="ja-JP" altLang="en-US" sz="2400" dirty="0">
              <a:solidFill>
                <a:srgbClr val="0065B2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3614558" y="4493730"/>
            <a:ext cx="355079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altLang="ja-JP" sz="1100" dirty="0">
                <a:solidFill>
                  <a:srgbClr val="0065B2"/>
                </a:solidFill>
              </a:rPr>
              <a:t>TOKYO-TO KOUTOU-KU TOYOSU 3-2-3 〒135-0061</a:t>
            </a:r>
          </a:p>
          <a:p>
            <a:r>
              <a:rPr lang="pl-PL" altLang="ja-JP" sz="1100" dirty="0">
                <a:solidFill>
                  <a:srgbClr val="0065B2"/>
                </a:solidFill>
              </a:rPr>
              <a:t>TEL 03-1234-1111</a:t>
            </a:r>
            <a:r>
              <a:rPr lang="ja-JP" altLang="pl-PL" sz="1100" dirty="0">
                <a:solidFill>
                  <a:srgbClr val="0065B2"/>
                </a:solidFill>
              </a:rPr>
              <a:t>　</a:t>
            </a:r>
            <a:r>
              <a:rPr lang="pl-PL" altLang="ja-JP" sz="1100" dirty="0">
                <a:solidFill>
                  <a:srgbClr val="0065B2"/>
                </a:solidFill>
              </a:rPr>
              <a:t>http://www.askult.com/</a:t>
            </a:r>
            <a:endParaRPr lang="ja-JP" altLang="en-US" sz="1100" dirty="0">
              <a:solidFill>
                <a:srgbClr val="0065B2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701087" y="3732352"/>
            <a:ext cx="32161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800" dirty="0">
                <a:solidFill>
                  <a:srgbClr val="0065B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2014.7.1 START!</a:t>
            </a:r>
            <a:endParaRPr lang="ja-JP" altLang="en-US" sz="1800" dirty="0">
              <a:solidFill>
                <a:srgbClr val="0065B2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30" y="2585549"/>
            <a:ext cx="6285426" cy="1489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350269" y="1224735"/>
            <a:ext cx="5256584" cy="102010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4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97115" y="899636"/>
            <a:ext cx="753154" cy="706664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25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217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643856" y="2938796"/>
            <a:ext cx="657141" cy="706665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350269" y="4432960"/>
            <a:ext cx="5256584" cy="82737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</Words>
  <Application>Microsoft Office PowerPoint</Application>
  <PresentationFormat>ユーザー設定</PresentationFormat>
  <Paragraphs>22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2015-04-21T04:26:36Z</dcterms:created>
  <dcterms:modified xsi:type="dcterms:W3CDTF">2015-04-21T04:26:40Z</dcterms:modified>
</cp:coreProperties>
</file>