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1506" y="-1008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600"/>
            <a:ext cx="6328494" cy="414684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558915" y="911870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65B2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ワクワクする夏を、一緒に過ごそう。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18627" y="3798460"/>
            <a:ext cx="2038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65B2"/>
                </a:solidFill>
              </a:rPr>
              <a:t>BOUTIQUE ASKUL</a:t>
            </a:r>
            <a:endParaRPr lang="ja-JP" altLang="en-US" sz="2000" dirty="0">
              <a:solidFill>
                <a:srgbClr val="0065B2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868619" y="3798460"/>
            <a:ext cx="31926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ja-JP" sz="1050" dirty="0">
                <a:solidFill>
                  <a:srgbClr val="0065B2"/>
                </a:solidFill>
              </a:rPr>
              <a:t>TOKYO-TO KOUTOU-KU TOYOSU 3-2-3 〒135-0061</a:t>
            </a:r>
          </a:p>
          <a:p>
            <a:r>
              <a:rPr lang="pl-PL" altLang="ja-JP" sz="1050" dirty="0">
                <a:solidFill>
                  <a:srgbClr val="0065B2"/>
                </a:solidFill>
              </a:rPr>
              <a:t>TEL 03-1234-1111</a:t>
            </a:r>
            <a:r>
              <a:rPr lang="ja-JP" altLang="pl-PL" sz="1050" dirty="0">
                <a:solidFill>
                  <a:srgbClr val="0065B2"/>
                </a:solidFill>
              </a:rPr>
              <a:t>　</a:t>
            </a:r>
            <a:r>
              <a:rPr lang="pl-PL" altLang="ja-JP" sz="1050" dirty="0">
                <a:solidFill>
                  <a:srgbClr val="0065B2"/>
                </a:solidFill>
              </a:rPr>
              <a:t>http://www.askult.com/</a:t>
            </a:r>
            <a:endParaRPr lang="ja-JP" altLang="en-US" sz="1050" dirty="0">
              <a:solidFill>
                <a:srgbClr val="0065B2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93" y="2267461"/>
            <a:ext cx="5361733" cy="1270227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406822" y="3188887"/>
            <a:ext cx="32161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rgbClr val="0065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1600" dirty="0">
              <a:solidFill>
                <a:srgbClr val="0065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23642" y="4955703"/>
            <a:ext cx="27430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05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2015-04-21T04:26:22Z</dcterms:created>
  <dcterms:modified xsi:type="dcterms:W3CDTF">2015-04-21T04:26:26Z</dcterms:modified>
</cp:coreProperties>
</file>