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" y="2381"/>
            <a:ext cx="9499600" cy="73406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png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963398" y="720353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" name="Picture 3" descr="C:\Users\wellenetz-dell\AppData\Local\Microsoft\Windows\Temporary Internet Files\Content.IE5\Y631N2FU\MC9004248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0000">
            <a:off x="1766330" y="2705358"/>
            <a:ext cx="2600325" cy="2743200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4320133" y="2970241"/>
            <a:ext cx="2855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4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74580" y="5708069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1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351524" y="5328865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4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205960" y="431000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6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411144" y="3962596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6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233211" y="3267778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6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205960" y="46574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6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513736" y="3615187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6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55" y="2970240"/>
            <a:ext cx="805769" cy="112983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39" y="4128204"/>
            <a:ext cx="872795" cy="86776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240" y="5508458"/>
            <a:ext cx="471629" cy="62863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5" y="2970240"/>
            <a:ext cx="820903" cy="921029"/>
          </a:xfrm>
          <a:prstGeom prst="rect">
            <a:avLst/>
          </a:prstGeom>
          <a:gradFill>
            <a:gsLst>
              <a:gs pos="65000">
                <a:schemeClr val="accent4">
                  <a:lumMod val="60000"/>
                  <a:lumOff val="4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838" y="4273136"/>
            <a:ext cx="998525" cy="72283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414" y="5330010"/>
            <a:ext cx="685334" cy="65505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464" y="4562087"/>
            <a:ext cx="666159" cy="51602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02" y="1107403"/>
            <a:ext cx="6307959" cy="17748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49" y="775933"/>
            <a:ext cx="611048" cy="33147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627359" y="751922"/>
            <a:ext cx="319126" cy="41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2015-04-21T04:29:27Z</dcterms:created>
  <dcterms:modified xsi:type="dcterms:W3CDTF">2015-04-21T04:29:31Z</dcterms:modified>
</cp:coreProperties>
</file>