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972" y="-564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953"/>
            <a:ext cx="6769100" cy="523066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369144" y="705575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アスクル商店街主催</a:t>
            </a:r>
            <a:endParaRPr lang="en-US" altLang="ja-JP" sz="16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185" y="1005342"/>
            <a:ext cx="3848697" cy="1082865"/>
          </a:xfrm>
          <a:prstGeom prst="rect">
            <a:avLst/>
          </a:prstGeom>
        </p:spPr>
      </p:pic>
      <p:pic>
        <p:nvPicPr>
          <p:cNvPr id="13" name="Picture 3" descr="C:\Users\wellenetz-dell\AppData\Local\Microsoft\Windows\Temporary Internet Files\Content.IE5\Y631N2FU\MC900424808[1].wm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0880000">
            <a:off x="1315121" y="2104420"/>
            <a:ext cx="1733550" cy="1828800"/>
          </a:xfrm>
          <a:prstGeom prst="rect">
            <a:avLst/>
          </a:prstGeom>
          <a:noFill/>
        </p:spPr>
      </p:pic>
      <p:sp>
        <p:nvSpPr>
          <p:cNvPr id="14" name="正方形/長方形 13"/>
          <p:cNvSpPr/>
          <p:nvPr/>
        </p:nvSpPr>
        <p:spPr>
          <a:xfrm>
            <a:off x="1525306" y="3127285"/>
            <a:ext cx="13131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夕涼みコンサート</a:t>
            </a:r>
            <a:endParaRPr lang="en-US" altLang="ja-JP" sz="11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666371" y="2915806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カラオケ大会</a:t>
            </a:r>
            <a:endParaRPr lang="en-US" altLang="ja-JP" sz="11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544542" y="2492848"/>
            <a:ext cx="127470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11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級グルメ屋台村</a:t>
            </a:r>
            <a:endParaRPr lang="en-US" altLang="ja-JP" sz="11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525306" y="3338765"/>
            <a:ext cx="13131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ちびっこ花火大会</a:t>
            </a:r>
            <a:endParaRPr lang="en-US" altLang="ja-JP" sz="11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736903" y="2704327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盆踊り大会</a:t>
            </a:r>
            <a:endParaRPr lang="en-US" altLang="ja-JP" sz="11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52502" y="2229494"/>
            <a:ext cx="2646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日時：</a:t>
            </a:r>
            <a:r>
              <a:rPr kumimoji="1" lang="en-US" altLang="ja-JP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土曜日</a:t>
            </a:r>
            <a:r>
              <a:rPr kumimoji="1" lang="en-US" altLang="ja-JP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kumimoji="1" lang="en-US" altLang="ja-JP" sz="18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PM5:00~</a:t>
            </a:r>
            <a:r>
              <a:rPr lang="ja-JP" altLang="en-US" sz="18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8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場所：豊洲広場</a:t>
            </a:r>
            <a:endParaRPr kumimoji="1" lang="ja-JP" altLang="en-US" sz="18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503265" y="4118672"/>
            <a:ext cx="37625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9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駐車場はご用意しておりません。公共交通機関をご利用ください。</a:t>
            </a:r>
            <a:endParaRPr kumimoji="1" lang="en-US" altLang="ja-JP" sz="9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560973" y="3816399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皆様、ふるってご参加ください！</a:t>
            </a:r>
            <a:endParaRPr lang="en-US" altLang="ja-JP" sz="18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265" y="2068431"/>
            <a:ext cx="604327" cy="847375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319" y="3271099"/>
            <a:ext cx="512430" cy="396941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469" y="720055"/>
            <a:ext cx="513280" cy="278435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001">
            <a:off x="2097117" y="748081"/>
            <a:ext cx="239344" cy="308336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28" y="3020616"/>
            <a:ext cx="610957" cy="607436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56" y="3904857"/>
            <a:ext cx="346786" cy="462229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60" y="2301786"/>
            <a:ext cx="547269" cy="614020"/>
          </a:xfrm>
          <a:prstGeom prst="rect">
            <a:avLst/>
          </a:prstGeom>
          <a:gradFill>
            <a:gsLst>
              <a:gs pos="65000">
                <a:schemeClr val="accent4">
                  <a:lumMod val="60000"/>
                  <a:lumOff val="4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</a:gradFill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833" y="2965937"/>
            <a:ext cx="732251" cy="530078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082" y="3893906"/>
            <a:ext cx="446264" cy="42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ユーザー設定</PresentationFormat>
  <Paragraphs>26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2015-04-21T04:29:00Z</dcterms:created>
  <dcterms:modified xsi:type="dcterms:W3CDTF">2015-04-21T04:29:03Z</dcterms:modified>
</cp:coreProperties>
</file>