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-1"/>
            <a:ext cx="9492620" cy="5544889"/>
          </a:xfrm>
          <a:prstGeom prst="rect">
            <a:avLst/>
          </a:prstGeom>
          <a:pattFill prst="pct90">
            <a:fgClr>
              <a:srgbClr val="FFC000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-7282" y="3029381"/>
            <a:ext cx="9492620" cy="43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82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963398" y="720353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34462" y="3338431"/>
            <a:ext cx="3470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4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2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4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2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74580" y="5708069"/>
            <a:ext cx="4955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12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351524" y="5328865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24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183047" y="4398548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388231" y="403992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210298" y="3322676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183047" y="475717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490823" y="3681300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17" y="2182808"/>
            <a:ext cx="805769" cy="112983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39" y="3322676"/>
            <a:ext cx="872795" cy="86776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421" y="4472153"/>
            <a:ext cx="471629" cy="62863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06" y="5198280"/>
            <a:ext cx="998525" cy="72283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50" y="3881672"/>
            <a:ext cx="685334" cy="655058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238" y="4668437"/>
            <a:ext cx="666159" cy="516023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349" y="775933"/>
            <a:ext cx="611048" cy="33147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2627359" y="751922"/>
            <a:ext cx="319126" cy="411114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2016117" y="3312641"/>
            <a:ext cx="2160000" cy="1793117"/>
            <a:chOff x="1974546" y="3241312"/>
            <a:chExt cx="2160000" cy="1793117"/>
          </a:xfrm>
        </p:grpSpPr>
        <p:cxnSp>
          <p:nvCxnSpPr>
            <p:cNvPr id="43" name="直線コネクタ 42"/>
            <p:cNvCxnSpPr/>
            <p:nvPr/>
          </p:nvCxnSpPr>
          <p:spPr>
            <a:xfrm>
              <a:off x="1974546" y="3241312"/>
              <a:ext cx="2160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>
              <a:off x="1974546" y="3599936"/>
              <a:ext cx="2160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1974546" y="3958560"/>
              <a:ext cx="2160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1974546" y="4317184"/>
              <a:ext cx="2160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>
              <a:off x="1974546" y="4675808"/>
              <a:ext cx="2160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1974546" y="5034429"/>
              <a:ext cx="2160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図 4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369" y="4786469"/>
            <a:ext cx="821412" cy="921600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5" y="2182808"/>
            <a:ext cx="784924" cy="85953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02" y="1098539"/>
            <a:ext cx="6307959" cy="17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2015-04-21T04:31:26Z</dcterms:created>
  <dcterms:modified xsi:type="dcterms:W3CDTF">2015-04-21T04:31:29Z</dcterms:modified>
</cp:coreProperties>
</file>