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00" d="100"/>
          <a:sy n="100" d="100"/>
        </p:scale>
        <p:origin x="-972" y="-564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-1" y="-1"/>
            <a:ext cx="6780067" cy="3960415"/>
          </a:xfrm>
          <a:prstGeom prst="rect">
            <a:avLst/>
          </a:prstGeom>
          <a:pattFill prst="pct90">
            <a:fgClr>
              <a:srgbClr val="FFC000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7282" y="2232223"/>
            <a:ext cx="6803748" cy="3384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1856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png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69144" y="705575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552549" y="3170773"/>
            <a:ext cx="13131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11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693614" y="2930773"/>
            <a:ext cx="103105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11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571785" y="2450773"/>
            <a:ext cx="12747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1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11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552549" y="3410773"/>
            <a:ext cx="13131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11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764146" y="2690773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11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19845" y="2416330"/>
            <a:ext cx="2375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16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16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03265" y="4073441"/>
            <a:ext cx="37625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9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9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560973" y="381639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</a:t>
            </a:r>
            <a:r>
              <a:rPr lang="ja-JP" altLang="en-US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r>
              <a:rPr lang="ja-JP" altLang="en-US" sz="1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lang="en-US" altLang="ja-JP" sz="18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469" y="720055"/>
            <a:ext cx="513280" cy="27843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2097117" y="748081"/>
            <a:ext cx="239344" cy="30833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95" y="1005342"/>
            <a:ext cx="3851310" cy="1083600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1543139" y="2461578"/>
            <a:ext cx="1332000" cy="1199999"/>
            <a:chOff x="1543139" y="2646527"/>
            <a:chExt cx="1332000" cy="1199999"/>
          </a:xfrm>
        </p:grpSpPr>
        <p:cxnSp>
          <p:nvCxnSpPr>
            <p:cNvPr id="32" name="直線コネクタ 31"/>
            <p:cNvCxnSpPr/>
            <p:nvPr/>
          </p:nvCxnSpPr>
          <p:spPr>
            <a:xfrm>
              <a:off x="1543139" y="2646527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543139" y="2886527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1543139" y="3126527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1543139" y="3366527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1543139" y="3606527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1543139" y="3846526"/>
              <a:ext cx="1332000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742" y="3633113"/>
            <a:ext cx="492542" cy="552618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94" y="2440944"/>
            <a:ext cx="645868" cy="64214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90" y="3321537"/>
            <a:ext cx="402272" cy="536186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7" y="3870573"/>
            <a:ext cx="599115" cy="43370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564" y="1759341"/>
            <a:ext cx="584183" cy="819129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742" y="2892134"/>
            <a:ext cx="605644" cy="578888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469" y="3321537"/>
            <a:ext cx="546592" cy="423404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66" y="1547142"/>
            <a:ext cx="617919" cy="67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26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2015-04-21T04:31:12Z</dcterms:created>
  <dcterms:modified xsi:type="dcterms:W3CDTF">2015-04-21T04:31:15Z</dcterms:modified>
</cp:coreProperties>
</file>