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85113" cy="4751342"/>
          </a:xfrm>
          <a:prstGeom prst="rect">
            <a:avLst/>
          </a:prstGeom>
        </p:spPr>
      </p:pic>
      <p:sp>
        <p:nvSpPr>
          <p:cNvPr id="11" name="正方形/長方形 10"/>
          <p:cNvSpPr/>
          <p:nvPr userDrawn="1"/>
        </p:nvSpPr>
        <p:spPr>
          <a:xfrm>
            <a:off x="0" y="4033859"/>
            <a:ext cx="7885114" cy="2520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6" name="グループ化 5"/>
          <p:cNvGrpSpPr>
            <a:grpSpLocks noChangeAspect="1"/>
          </p:cNvGrpSpPr>
          <p:nvPr/>
        </p:nvGrpSpPr>
        <p:grpSpPr>
          <a:xfrm>
            <a:off x="1268638" y="1548408"/>
            <a:ext cx="5347836" cy="2314534"/>
            <a:chOff x="1184257" y="1891570"/>
            <a:chExt cx="7130448" cy="3086045"/>
          </a:xfrm>
        </p:grpSpPr>
        <p:grpSp>
          <p:nvGrpSpPr>
            <p:cNvPr id="41" name="グループ化 40"/>
            <p:cNvGrpSpPr>
              <a:grpSpLocks noChangeAspect="1"/>
            </p:cNvGrpSpPr>
            <p:nvPr/>
          </p:nvGrpSpPr>
          <p:grpSpPr>
            <a:xfrm>
              <a:off x="1184257" y="1891570"/>
              <a:ext cx="7130448" cy="3086045"/>
              <a:chOff x="783837" y="1945350"/>
              <a:chExt cx="9507264" cy="4114726"/>
            </a:xfrm>
          </p:grpSpPr>
          <p:sp>
            <p:nvSpPr>
              <p:cNvPr id="43" name="正方形/長方形 42"/>
              <p:cNvSpPr/>
              <p:nvPr/>
            </p:nvSpPr>
            <p:spPr>
              <a:xfrm>
                <a:off x="795718" y="3922167"/>
                <a:ext cx="4724010" cy="21022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5537376" y="1956625"/>
                <a:ext cx="4724010" cy="21022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5523623" y="3938522"/>
                <a:ext cx="4767478" cy="2121554"/>
              </a:xfrm>
              <a:prstGeom prst="rect">
                <a:avLst/>
              </a:prstGeom>
              <a:pattFill prst="pct90">
                <a:fgClr>
                  <a:srgbClr val="006600"/>
                </a:fgClr>
                <a:bgClr>
                  <a:schemeClr val="accent6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783837" y="1945350"/>
                <a:ext cx="4767479" cy="2121554"/>
              </a:xfrm>
              <a:prstGeom prst="rect">
                <a:avLst/>
              </a:prstGeom>
              <a:pattFill prst="pct90">
                <a:fgClr>
                  <a:srgbClr val="006600"/>
                </a:fgClr>
                <a:bgClr>
                  <a:schemeClr val="accent6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円/楕円 51"/>
            <p:cNvSpPr>
              <a:spLocks noChangeAspect="1"/>
            </p:cNvSpPr>
            <p:nvPr/>
          </p:nvSpPr>
          <p:spPr>
            <a:xfrm>
              <a:off x="3968866" y="2653977"/>
              <a:ext cx="1561230" cy="1561230"/>
            </a:xfrm>
            <a:prstGeom prst="ellipse">
              <a:avLst/>
            </a:prstGeom>
            <a:pattFill prst="pct5">
              <a:fgClr>
                <a:srgbClr val="92D050"/>
              </a:fgClr>
              <a:bgClr>
                <a:schemeClr val="bg1"/>
              </a:bgClr>
            </a:pattFill>
            <a:ln>
              <a:noFill/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/>
          <p:cNvSpPr txBox="1"/>
          <p:nvPr/>
        </p:nvSpPr>
        <p:spPr>
          <a:xfrm>
            <a:off x="2619117" y="777806"/>
            <a:ext cx="2646878" cy="33855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節電・耐震のお悩み解決！</a:t>
            </a:r>
            <a:endParaRPr kumimoji="1" lang="ja-JP" altLang="en-US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695787" y="1047172"/>
            <a:ext cx="4493538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夏のリフォームキャンペーン！</a:t>
            </a:r>
            <a:endParaRPr kumimoji="1" lang="ja-JP" altLang="en-US" sz="24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3467859" y="2350761"/>
            <a:ext cx="929436" cy="664207"/>
            <a:chOff x="3332840" y="2255359"/>
            <a:chExt cx="1239248" cy="885606"/>
          </a:xfrm>
        </p:grpSpPr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718" y="2305234"/>
              <a:ext cx="567370" cy="283684"/>
            </a:xfrm>
            <a:prstGeom prst="rect">
              <a:avLst/>
            </a:prstGeom>
          </p:spPr>
        </p:pic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8306" y="2871817"/>
              <a:ext cx="458261" cy="261863"/>
            </a:xfrm>
            <a:prstGeom prst="rect">
              <a:avLst/>
            </a:prstGeom>
          </p:spPr>
        </p:pic>
        <p:pic>
          <p:nvPicPr>
            <p:cNvPr id="57" name="図 5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718" y="2816754"/>
              <a:ext cx="455143" cy="324211"/>
            </a:xfrm>
            <a:prstGeom prst="rect">
              <a:avLst/>
            </a:prstGeom>
          </p:spPr>
        </p:pic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2840" y="2255359"/>
              <a:ext cx="523727" cy="383443"/>
            </a:xfrm>
            <a:prstGeom prst="rect">
              <a:avLst/>
            </a:prstGeom>
          </p:spPr>
        </p:pic>
      </p:grpSp>
      <p:sp>
        <p:nvSpPr>
          <p:cNvPr id="59" name="テキスト ボックス 58"/>
          <p:cNvSpPr txBox="1"/>
          <p:nvPr/>
        </p:nvSpPr>
        <p:spPr>
          <a:xfrm>
            <a:off x="1638007" y="2916560"/>
            <a:ext cx="18004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エコな生活をお考えの方は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093260" y="3132584"/>
            <a:ext cx="8899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オール電化</a:t>
            </a:r>
            <a:endParaRPr kumimoji="1"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kumimoji="1"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太陽光発電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184532" y="1761491"/>
            <a:ext cx="2204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安心してお住まいになりたい方は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630167" y="1980456"/>
            <a:ext cx="1313180" cy="5790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一級建築士による</a:t>
            </a:r>
            <a:endParaRPr kumimoji="1"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リフォーム相談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422276" y="1761491"/>
            <a:ext cx="23391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毎日快適にお住まいになりたい方は</a:t>
            </a:r>
            <a:endParaRPr kumimoji="1" lang="ja-JP" altLang="en-US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512045" y="1977515"/>
            <a:ext cx="2159566" cy="5790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インテリアコーディネーターが</a:t>
            </a:r>
            <a:endParaRPr kumimoji="1" lang="en-US" altLang="ja-JP" sz="11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ご提案いたします。</a:t>
            </a:r>
            <a:endParaRPr kumimoji="1"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429907" y="3060576"/>
            <a:ext cx="1877437" cy="5790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おまかせください。</a:t>
            </a:r>
            <a:endParaRPr kumimoji="1" lang="en-US" altLang="ja-JP" sz="11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詳しくご説明いたします。</a:t>
            </a:r>
            <a:endParaRPr kumimoji="1"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782569" y="2870974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減税に関しては</a:t>
            </a:r>
            <a:endParaRPr kumimoji="1" lang="ja-JP" altLang="en-US" sz="10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3950345" y="4757063"/>
            <a:ext cx="25585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934768" y="4162319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アスクル工務店</a:t>
            </a:r>
            <a:endParaRPr lang="ja-JP" altLang="en-US" sz="2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3934768" y="4583777"/>
            <a:ext cx="1779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角丸四角形 69"/>
          <p:cNvSpPr>
            <a:spLocks noChangeAspect="1"/>
          </p:cNvSpPr>
          <p:nvPr/>
        </p:nvSpPr>
        <p:spPr>
          <a:xfrm>
            <a:off x="1362952" y="4192233"/>
            <a:ext cx="2226470" cy="431751"/>
          </a:xfrm>
          <a:prstGeom prst="roundRect">
            <a:avLst/>
          </a:prstGeom>
          <a:solidFill>
            <a:srgbClr val="F9C4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pic>
        <p:nvPicPr>
          <p:cNvPr id="72" name="図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8782">
            <a:off x="3560288" y="4204901"/>
            <a:ext cx="411480" cy="409766"/>
          </a:xfrm>
          <a:prstGeom prst="rect">
            <a:avLst/>
          </a:prstGeom>
        </p:spPr>
      </p:pic>
      <p:sp>
        <p:nvSpPr>
          <p:cNvPr id="71" name="正方形/長方形 70"/>
          <p:cNvSpPr/>
          <p:nvPr/>
        </p:nvSpPr>
        <p:spPr>
          <a:xfrm>
            <a:off x="1512622" y="4208485"/>
            <a:ext cx="1927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1800" dirty="0">
                <a:solidFill>
                  <a:srgbClr val="00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リフォームの事なら</a:t>
            </a:r>
          </a:p>
        </p:txBody>
      </p:sp>
      <p:pic>
        <p:nvPicPr>
          <p:cNvPr id="73" name="図 7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786" y="4770407"/>
            <a:ext cx="389054" cy="389054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727" y="4954194"/>
            <a:ext cx="302598" cy="302598"/>
          </a:xfrm>
          <a:prstGeom prst="rect">
            <a:avLst/>
          </a:prstGeom>
        </p:spPr>
      </p:pic>
      <p:pic>
        <p:nvPicPr>
          <p:cNvPr id="75" name="図 7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321" y="4162319"/>
            <a:ext cx="199515" cy="199515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726" y="3348608"/>
            <a:ext cx="692068" cy="629720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04" y="3349321"/>
            <a:ext cx="692068" cy="62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ユーザー設定</PresentationFormat>
  <Paragraphs>34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2015-04-21T04:33:21Z</dcterms:created>
  <dcterms:modified xsi:type="dcterms:W3CDTF">2015-04-21T04:33:24Z</dcterms:modified>
</cp:coreProperties>
</file>